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7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CC0"/>
    <a:srgbClr val="D912EE"/>
    <a:srgbClr val="DE4A5C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42A8A-1326-438E-8D84-5E833260E26C}" v="3" dt="2023-08-17T15:18:21.870"/>
    <p1510:client id="{4BE8B6B3-5290-4D94-9060-E27022F62272}" v="97" dt="2023-08-17T15:15:08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3400" autoAdjust="0"/>
  </p:normalViewPr>
  <p:slideViewPr>
    <p:cSldViewPr snapToGrid="0">
      <p:cViewPr>
        <p:scale>
          <a:sx n="40" d="100"/>
          <a:sy n="40" d="100"/>
        </p:scale>
        <p:origin x="2272" y="52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any Watkinson" userId="81adf7f3-5c61-436f-bebc-681427c54ace" providerId="ADAL" clId="{A80F9933-22F7-4F64-AAFD-29DE22ED205B}"/>
    <pc:docChg chg="custSel modSld">
      <pc:chgData name="Bethany Watkinson" userId="81adf7f3-5c61-436f-bebc-681427c54ace" providerId="ADAL" clId="{A80F9933-22F7-4F64-AAFD-29DE22ED205B}" dt="2022-12-09T10:23:30.239" v="402" actId="1076"/>
      <pc:docMkLst>
        <pc:docMk/>
      </pc:docMkLst>
      <pc:sldChg chg="addSp delSp modSp mod">
        <pc:chgData name="Bethany Watkinson" userId="81adf7f3-5c61-436f-bebc-681427c54ace" providerId="ADAL" clId="{A80F9933-22F7-4F64-AAFD-29DE22ED205B}" dt="2022-12-09T10:23:30.239" v="402" actId="1076"/>
        <pc:sldMkLst>
          <pc:docMk/>
          <pc:sldMk cId="954346337" sldId="256"/>
        </pc:sldMkLst>
        <pc:spChg chg="mod">
          <ac:chgData name="Bethany Watkinson" userId="81adf7f3-5c61-436f-bebc-681427c54ace" providerId="ADAL" clId="{A80F9933-22F7-4F64-AAFD-29DE22ED205B}" dt="2022-12-09T10:17:06.558" v="259" actId="20577"/>
          <ac:spMkLst>
            <pc:docMk/>
            <pc:sldMk cId="954346337" sldId="256"/>
            <ac:spMk id="5" creationId="{D8757B3E-3D10-470E-B6AB-EB843CD7317B}"/>
          </ac:spMkLst>
        </pc:spChg>
        <pc:spChg chg="mod">
          <ac:chgData name="Bethany Watkinson" userId="81adf7f3-5c61-436f-bebc-681427c54ace" providerId="ADAL" clId="{A80F9933-22F7-4F64-AAFD-29DE22ED205B}" dt="2022-12-09T10:13:38.642" v="9" actId="20577"/>
          <ac:spMkLst>
            <pc:docMk/>
            <pc:sldMk cId="954346337" sldId="256"/>
            <ac:spMk id="8" creationId="{47C71BBB-16A5-4F21-BFE0-485A6543CD7B}"/>
          </ac:spMkLst>
        </pc:spChg>
        <pc:picChg chg="add mod modCrop">
          <ac:chgData name="Bethany Watkinson" userId="81adf7f3-5c61-436f-bebc-681427c54ace" providerId="ADAL" clId="{A80F9933-22F7-4F64-AAFD-29DE22ED205B}" dt="2022-12-09T10:23:30.239" v="402" actId="1076"/>
          <ac:picMkLst>
            <pc:docMk/>
            <pc:sldMk cId="954346337" sldId="256"/>
            <ac:picMk id="6" creationId="{B1B361BC-8056-4948-8EBF-B55ABE5A45E5}"/>
          </ac:picMkLst>
        </pc:picChg>
        <pc:picChg chg="del">
          <ac:chgData name="Bethany Watkinson" userId="81adf7f3-5c61-436f-bebc-681427c54ace" providerId="ADAL" clId="{A80F9933-22F7-4F64-AAFD-29DE22ED205B}" dt="2022-12-09T10:13:33.853" v="4" actId="478"/>
          <ac:picMkLst>
            <pc:docMk/>
            <pc:sldMk cId="954346337" sldId="256"/>
            <ac:picMk id="7" creationId="{0A89F89D-60C5-4AEA-91BF-3848ACB9F186}"/>
          </ac:picMkLst>
        </pc:picChg>
      </pc:sldChg>
      <pc:sldChg chg="modSp mod">
        <pc:chgData name="Bethany Watkinson" userId="81adf7f3-5c61-436f-bebc-681427c54ace" providerId="ADAL" clId="{A80F9933-22F7-4F64-AAFD-29DE22ED205B}" dt="2022-12-09T10:15:21.765" v="169" actId="20577"/>
        <pc:sldMkLst>
          <pc:docMk/>
          <pc:sldMk cId="2998499757" sldId="257"/>
        </pc:sldMkLst>
        <pc:spChg chg="mod">
          <ac:chgData name="Bethany Watkinson" userId="81adf7f3-5c61-436f-bebc-681427c54ace" providerId="ADAL" clId="{A80F9933-22F7-4F64-AAFD-29DE22ED205B}" dt="2022-12-09T10:15:21.765" v="169" actId="20577"/>
          <ac:spMkLst>
            <pc:docMk/>
            <pc:sldMk cId="2998499757" sldId="257"/>
            <ac:spMk id="20" creationId="{803B53ED-64D0-4743-899A-D0BFC4DA2399}"/>
          </ac:spMkLst>
        </pc:spChg>
      </pc:sldChg>
      <pc:sldChg chg="modSp mod">
        <pc:chgData name="Bethany Watkinson" userId="81adf7f3-5c61-436f-bebc-681427c54ace" providerId="ADAL" clId="{A80F9933-22F7-4F64-AAFD-29DE22ED205B}" dt="2022-12-09T10:15:51.412" v="185" actId="20577"/>
        <pc:sldMkLst>
          <pc:docMk/>
          <pc:sldMk cId="1949258474" sldId="258"/>
        </pc:sldMkLst>
        <pc:spChg chg="mod">
          <ac:chgData name="Bethany Watkinson" userId="81adf7f3-5c61-436f-bebc-681427c54ace" providerId="ADAL" clId="{A80F9933-22F7-4F64-AAFD-29DE22ED205B}" dt="2022-12-09T10:15:51.412" v="185" actId="20577"/>
          <ac:spMkLst>
            <pc:docMk/>
            <pc:sldMk cId="1949258474" sldId="258"/>
            <ac:spMk id="11" creationId="{DD3FD325-D7D9-4EB7-B559-ED7FF292DB58}"/>
          </ac:spMkLst>
        </pc:spChg>
      </pc:sldChg>
      <pc:sldChg chg="addSp delSp modSp mod">
        <pc:chgData name="Bethany Watkinson" userId="81adf7f3-5c61-436f-bebc-681427c54ace" providerId="ADAL" clId="{A80F9933-22F7-4F64-AAFD-29DE22ED205B}" dt="2022-12-09T10:23:15.245" v="401" actId="1076"/>
        <pc:sldMkLst>
          <pc:docMk/>
          <pc:sldMk cId="403363819" sldId="259"/>
        </pc:sldMkLst>
        <pc:spChg chg="mod">
          <ac:chgData name="Bethany Watkinson" userId="81adf7f3-5c61-436f-bebc-681427c54ace" providerId="ADAL" clId="{A80F9933-22F7-4F64-AAFD-29DE22ED205B}" dt="2022-12-09T10:22:59.840" v="399" actId="20577"/>
          <ac:spMkLst>
            <pc:docMk/>
            <pc:sldMk cId="403363819" sldId="259"/>
            <ac:spMk id="7" creationId="{F4303A38-C6AE-4CC6-B8D6-122A87F49852}"/>
          </ac:spMkLst>
        </pc:spChg>
        <pc:picChg chg="del">
          <ac:chgData name="Bethany Watkinson" userId="81adf7f3-5c61-436f-bebc-681427c54ace" providerId="ADAL" clId="{A80F9933-22F7-4F64-AAFD-29DE22ED205B}" dt="2022-12-09T10:13:16.856" v="0" actId="478"/>
          <ac:picMkLst>
            <pc:docMk/>
            <pc:sldMk cId="403363819" sldId="259"/>
            <ac:picMk id="6" creationId="{5B02825B-F8B3-431D-B7CC-EF65688807C2}"/>
          </ac:picMkLst>
        </pc:picChg>
        <pc:picChg chg="add mod modCrop">
          <ac:chgData name="Bethany Watkinson" userId="81adf7f3-5c61-436f-bebc-681427c54ace" providerId="ADAL" clId="{A80F9933-22F7-4F64-AAFD-29DE22ED205B}" dt="2022-12-09T10:23:15.245" v="401" actId="1076"/>
          <ac:picMkLst>
            <pc:docMk/>
            <pc:sldMk cId="403363819" sldId="259"/>
            <ac:picMk id="8" creationId="{ADA3CC22-8EA6-464D-90F5-AF4118B2C0F1}"/>
          </ac:picMkLst>
        </pc:picChg>
      </pc:sldChg>
      <pc:sldChg chg="modSp mod">
        <pc:chgData name="Bethany Watkinson" userId="81adf7f3-5c61-436f-bebc-681427c54ace" providerId="ADAL" clId="{A80F9933-22F7-4F64-AAFD-29DE22ED205B}" dt="2022-12-09T10:18:29.819" v="350" actId="20577"/>
        <pc:sldMkLst>
          <pc:docMk/>
          <pc:sldMk cId="1473151067" sldId="260"/>
        </pc:sldMkLst>
        <pc:spChg chg="mod">
          <ac:chgData name="Bethany Watkinson" userId="81adf7f3-5c61-436f-bebc-681427c54ace" providerId="ADAL" clId="{A80F9933-22F7-4F64-AAFD-29DE22ED205B}" dt="2022-12-09T10:17:46.504" v="297" actId="20577"/>
          <ac:spMkLst>
            <pc:docMk/>
            <pc:sldMk cId="1473151067" sldId="260"/>
            <ac:spMk id="7" creationId="{8C679117-4B6D-4ABD-88C9-D8F947592630}"/>
          </ac:spMkLst>
        </pc:spChg>
        <pc:spChg chg="mod">
          <ac:chgData name="Bethany Watkinson" userId="81adf7f3-5c61-436f-bebc-681427c54ace" providerId="ADAL" clId="{A80F9933-22F7-4F64-AAFD-29DE22ED205B}" dt="2022-12-09T10:18:29.819" v="350" actId="20577"/>
          <ac:spMkLst>
            <pc:docMk/>
            <pc:sldMk cId="1473151067" sldId="260"/>
            <ac:spMk id="10" creationId="{051A6D60-8C4E-483A-B604-0077FFF4004A}"/>
          </ac:spMkLst>
        </pc:spChg>
      </pc:sldChg>
      <pc:sldChg chg="addSp delSp modSp mod">
        <pc:chgData name="Bethany Watkinson" userId="81adf7f3-5c61-436f-bebc-681427c54ace" providerId="ADAL" clId="{A80F9933-22F7-4F64-AAFD-29DE22ED205B}" dt="2022-12-09T10:19:51.222" v="359" actId="1076"/>
        <pc:sldMkLst>
          <pc:docMk/>
          <pc:sldMk cId="1457723659" sldId="262"/>
        </pc:sldMkLst>
        <pc:picChg chg="add mod">
          <ac:chgData name="Bethany Watkinson" userId="81adf7f3-5c61-436f-bebc-681427c54ace" providerId="ADAL" clId="{A80F9933-22F7-4F64-AAFD-29DE22ED205B}" dt="2022-12-09T10:19:51.222" v="359" actId="1076"/>
          <ac:picMkLst>
            <pc:docMk/>
            <pc:sldMk cId="1457723659" sldId="262"/>
            <ac:picMk id="5" creationId="{BFA7B4C8-E65A-4FB8-A473-A95E2ECA6432}"/>
          </ac:picMkLst>
        </pc:picChg>
        <pc:picChg chg="del">
          <ac:chgData name="Bethany Watkinson" userId="81adf7f3-5c61-436f-bebc-681427c54ace" providerId="ADAL" clId="{A80F9933-22F7-4F64-AAFD-29DE22ED205B}" dt="2022-12-09T10:13:27.900" v="3" actId="478"/>
          <ac:picMkLst>
            <pc:docMk/>
            <pc:sldMk cId="1457723659" sldId="262"/>
            <ac:picMk id="7" creationId="{E357BE6B-CBD5-4C7E-8CBD-42FBA7E9B695}"/>
          </ac:picMkLst>
        </pc:picChg>
      </pc:sldChg>
      <pc:sldChg chg="addSp delSp modSp mod">
        <pc:chgData name="Bethany Watkinson" userId="81adf7f3-5c61-436f-bebc-681427c54ace" providerId="ADAL" clId="{A80F9933-22F7-4F64-AAFD-29DE22ED205B}" dt="2022-12-09T10:21:19.315" v="372" actId="14100"/>
        <pc:sldMkLst>
          <pc:docMk/>
          <pc:sldMk cId="1770693015" sldId="264"/>
        </pc:sldMkLst>
        <pc:picChg chg="add mod modCrop">
          <ac:chgData name="Bethany Watkinson" userId="81adf7f3-5c61-436f-bebc-681427c54ace" providerId="ADAL" clId="{A80F9933-22F7-4F64-AAFD-29DE22ED205B}" dt="2022-12-09T10:21:19.315" v="372" actId="14100"/>
          <ac:picMkLst>
            <pc:docMk/>
            <pc:sldMk cId="1770693015" sldId="264"/>
            <ac:picMk id="7" creationId="{B2DA3097-8E5D-4556-AA3A-64C4611FE6CB}"/>
          </ac:picMkLst>
        </pc:picChg>
        <pc:picChg chg="del">
          <ac:chgData name="Bethany Watkinson" userId="81adf7f3-5c61-436f-bebc-681427c54ace" providerId="ADAL" clId="{A80F9933-22F7-4F64-AAFD-29DE22ED205B}" dt="2022-12-09T10:13:21.375" v="1" actId="478"/>
          <ac:picMkLst>
            <pc:docMk/>
            <pc:sldMk cId="1770693015" sldId="264"/>
            <ac:picMk id="6145" creationId="{8AB18187-4973-430F-A103-7D91D57EB2FB}"/>
          </ac:picMkLst>
        </pc:picChg>
      </pc:sldChg>
      <pc:sldChg chg="addSp delSp modSp mod">
        <pc:chgData name="Bethany Watkinson" userId="81adf7f3-5c61-436f-bebc-681427c54ace" providerId="ADAL" clId="{A80F9933-22F7-4F64-AAFD-29DE22ED205B}" dt="2022-12-09T10:22:27.973" v="385" actId="14100"/>
        <pc:sldMkLst>
          <pc:docMk/>
          <pc:sldMk cId="2677649786" sldId="265"/>
        </pc:sldMkLst>
        <pc:picChg chg="add mod modCrop">
          <ac:chgData name="Bethany Watkinson" userId="81adf7f3-5c61-436f-bebc-681427c54ace" providerId="ADAL" clId="{A80F9933-22F7-4F64-AAFD-29DE22ED205B}" dt="2022-12-09T10:22:27.973" v="385" actId="14100"/>
          <ac:picMkLst>
            <pc:docMk/>
            <pc:sldMk cId="2677649786" sldId="265"/>
            <ac:picMk id="3" creationId="{0DC8F0B9-1EC3-4697-8739-B3FF4ACBD93A}"/>
          </ac:picMkLst>
        </pc:picChg>
        <pc:picChg chg="del">
          <ac:chgData name="Bethany Watkinson" userId="81adf7f3-5c61-436f-bebc-681427c54ace" providerId="ADAL" clId="{A80F9933-22F7-4F64-AAFD-29DE22ED205B}" dt="2022-12-09T10:13:23.440" v="2" actId="478"/>
          <ac:picMkLst>
            <pc:docMk/>
            <pc:sldMk cId="2677649786" sldId="265"/>
            <ac:picMk id="7169" creationId="{54CD2CC5-B638-4DFF-A947-3AA04A5F811E}"/>
          </ac:picMkLst>
        </pc:picChg>
      </pc:sldChg>
    </pc:docChg>
  </pc:docChgLst>
  <pc:docChgLst>
    <pc:chgData name="Bethany Watkinson" userId="81adf7f3-5c61-436f-bebc-681427c54ace" providerId="ADAL" clId="{3A6F606C-4F9D-4188-9E68-52EC6BFF017E}"/>
    <pc:docChg chg="modSld">
      <pc:chgData name="Bethany Watkinson" userId="81adf7f3-5c61-436f-bebc-681427c54ace" providerId="ADAL" clId="{3A6F606C-4F9D-4188-9E68-52EC6BFF017E}" dt="2023-04-14T11:45:34.342" v="21" actId="14100"/>
      <pc:docMkLst>
        <pc:docMk/>
      </pc:docMkLst>
      <pc:sldChg chg="modSp mod">
        <pc:chgData name="Bethany Watkinson" userId="81adf7f3-5c61-436f-bebc-681427c54ace" providerId="ADAL" clId="{3A6F606C-4F9D-4188-9E68-52EC6BFF017E}" dt="2023-04-14T11:45:34.342" v="21" actId="14100"/>
        <pc:sldMkLst>
          <pc:docMk/>
          <pc:sldMk cId="954346337" sldId="256"/>
        </pc:sldMkLst>
        <pc:spChg chg="mod">
          <ac:chgData name="Bethany Watkinson" userId="81adf7f3-5c61-436f-bebc-681427c54ace" providerId="ADAL" clId="{3A6F606C-4F9D-4188-9E68-52EC6BFF017E}" dt="2023-04-14T11:45:34.342" v="21" actId="14100"/>
          <ac:spMkLst>
            <pc:docMk/>
            <pc:sldMk cId="954346337" sldId="256"/>
            <ac:spMk id="5" creationId="{D8757B3E-3D10-470E-B6AB-EB843CD7317B}"/>
          </ac:spMkLst>
        </pc:spChg>
      </pc:sldChg>
    </pc:docChg>
  </pc:docChgLst>
  <pc:docChgLst>
    <pc:chgData name="Bethany Watkinson" userId="81adf7f3-5c61-436f-bebc-681427c54ace" providerId="ADAL" clId="{0ED4586B-C56F-4562-A9E0-F1306F9AD967}"/>
    <pc:docChg chg="modSld">
      <pc:chgData name="Bethany Watkinson" userId="81adf7f3-5c61-436f-bebc-681427c54ace" providerId="ADAL" clId="{0ED4586B-C56F-4562-A9E0-F1306F9AD967}" dt="2023-03-06T15:32:35.210" v="23" actId="1076"/>
      <pc:docMkLst>
        <pc:docMk/>
      </pc:docMkLst>
      <pc:sldChg chg="modSp mod">
        <pc:chgData name="Bethany Watkinson" userId="81adf7f3-5c61-436f-bebc-681427c54ace" providerId="ADAL" clId="{0ED4586B-C56F-4562-A9E0-F1306F9AD967}" dt="2023-03-06T15:32:35.210" v="23" actId="1076"/>
        <pc:sldMkLst>
          <pc:docMk/>
          <pc:sldMk cId="954346337" sldId="256"/>
        </pc:sldMkLst>
        <pc:spChg chg="mod">
          <ac:chgData name="Bethany Watkinson" userId="81adf7f3-5c61-436f-bebc-681427c54ace" providerId="ADAL" clId="{0ED4586B-C56F-4562-A9E0-F1306F9AD967}" dt="2023-03-06T15:32:29.086" v="21" actId="14100"/>
          <ac:spMkLst>
            <pc:docMk/>
            <pc:sldMk cId="954346337" sldId="256"/>
            <ac:spMk id="4" creationId="{79723B7A-FA10-463C-8C77-4514860387C3}"/>
          </ac:spMkLst>
        </pc:spChg>
        <pc:spChg chg="mod">
          <ac:chgData name="Bethany Watkinson" userId="81adf7f3-5c61-436f-bebc-681427c54ace" providerId="ADAL" clId="{0ED4586B-C56F-4562-A9E0-F1306F9AD967}" dt="2023-03-06T15:32:22.088" v="20" actId="1076"/>
          <ac:spMkLst>
            <pc:docMk/>
            <pc:sldMk cId="954346337" sldId="256"/>
            <ac:spMk id="5" creationId="{D8757B3E-3D10-470E-B6AB-EB843CD7317B}"/>
          </ac:spMkLst>
        </pc:spChg>
        <pc:picChg chg="mod">
          <ac:chgData name="Bethany Watkinson" userId="81adf7f3-5c61-436f-bebc-681427c54ace" providerId="ADAL" clId="{0ED4586B-C56F-4562-A9E0-F1306F9AD967}" dt="2023-03-06T15:32:35.210" v="23" actId="1076"/>
          <ac:picMkLst>
            <pc:docMk/>
            <pc:sldMk cId="954346337" sldId="256"/>
            <ac:picMk id="7" creationId="{64B1FAF6-07AC-4D92-ADDF-7A131A7A1998}"/>
          </ac:picMkLst>
        </pc:picChg>
      </pc:sldChg>
      <pc:sldChg chg="modSp mod">
        <pc:chgData name="Bethany Watkinson" userId="81adf7f3-5c61-436f-bebc-681427c54ace" providerId="ADAL" clId="{0ED4586B-C56F-4562-A9E0-F1306F9AD967}" dt="2023-03-06T14:49:49.743" v="11" actId="20577"/>
        <pc:sldMkLst>
          <pc:docMk/>
          <pc:sldMk cId="1949258474" sldId="258"/>
        </pc:sldMkLst>
        <pc:spChg chg="mod">
          <ac:chgData name="Bethany Watkinson" userId="81adf7f3-5c61-436f-bebc-681427c54ace" providerId="ADAL" clId="{0ED4586B-C56F-4562-A9E0-F1306F9AD967}" dt="2023-03-06T14:49:49.743" v="11" actId="20577"/>
          <ac:spMkLst>
            <pc:docMk/>
            <pc:sldMk cId="1949258474" sldId="258"/>
            <ac:spMk id="11" creationId="{DD3FD325-D7D9-4EB7-B559-ED7FF292DB58}"/>
          </ac:spMkLst>
        </pc:spChg>
      </pc:sldChg>
      <pc:sldChg chg="modSp mod">
        <pc:chgData name="Bethany Watkinson" userId="81adf7f3-5c61-436f-bebc-681427c54ace" providerId="ADAL" clId="{0ED4586B-C56F-4562-A9E0-F1306F9AD967}" dt="2023-03-06T14:49:54.929" v="12" actId="20577"/>
        <pc:sldMkLst>
          <pc:docMk/>
          <pc:sldMk cId="403363819" sldId="259"/>
        </pc:sldMkLst>
        <pc:spChg chg="mod">
          <ac:chgData name="Bethany Watkinson" userId="81adf7f3-5c61-436f-bebc-681427c54ace" providerId="ADAL" clId="{0ED4586B-C56F-4562-A9E0-F1306F9AD967}" dt="2023-03-06T14:49:54.929" v="12" actId="20577"/>
          <ac:spMkLst>
            <pc:docMk/>
            <pc:sldMk cId="403363819" sldId="259"/>
            <ac:spMk id="7" creationId="{F4303A38-C6AE-4CC6-B8D6-122A87F49852}"/>
          </ac:spMkLst>
        </pc:spChg>
      </pc:sldChg>
      <pc:sldChg chg="modSp mod">
        <pc:chgData name="Bethany Watkinson" userId="81adf7f3-5c61-436f-bebc-681427c54ace" providerId="ADAL" clId="{0ED4586B-C56F-4562-A9E0-F1306F9AD967}" dt="2023-03-06T14:49:33.319" v="4" actId="20577"/>
        <pc:sldMkLst>
          <pc:docMk/>
          <pc:sldMk cId="3607072310" sldId="268"/>
        </pc:sldMkLst>
        <pc:spChg chg="mod">
          <ac:chgData name="Bethany Watkinson" userId="81adf7f3-5c61-436f-bebc-681427c54ace" providerId="ADAL" clId="{0ED4586B-C56F-4562-A9E0-F1306F9AD967}" dt="2023-03-06T14:49:30.163" v="1" actId="20577"/>
          <ac:spMkLst>
            <pc:docMk/>
            <pc:sldMk cId="3607072310" sldId="268"/>
            <ac:spMk id="9" creationId="{0979BE03-822C-45E4-A936-E1F9C8B519C1}"/>
          </ac:spMkLst>
        </pc:spChg>
        <pc:spChg chg="mod">
          <ac:chgData name="Bethany Watkinson" userId="81adf7f3-5c61-436f-bebc-681427c54ace" providerId="ADAL" clId="{0ED4586B-C56F-4562-A9E0-F1306F9AD967}" dt="2023-03-06T14:49:33.319" v="4" actId="20577"/>
          <ac:spMkLst>
            <pc:docMk/>
            <pc:sldMk cId="3607072310" sldId="268"/>
            <ac:spMk id="12" creationId="{3B8F1A26-48F8-4E78-88E4-A91FD25B4E56}"/>
          </ac:spMkLst>
        </pc:spChg>
      </pc:sldChg>
      <pc:sldChg chg="modSp mod">
        <pc:chgData name="Bethany Watkinson" userId="81adf7f3-5c61-436f-bebc-681427c54ace" providerId="ADAL" clId="{0ED4586B-C56F-4562-A9E0-F1306F9AD967}" dt="2023-03-06T14:49:43.838" v="10" actId="20577"/>
        <pc:sldMkLst>
          <pc:docMk/>
          <pc:sldMk cId="469448423" sldId="269"/>
        </pc:sldMkLst>
        <pc:spChg chg="mod">
          <ac:chgData name="Bethany Watkinson" userId="81adf7f3-5c61-436f-bebc-681427c54ace" providerId="ADAL" clId="{0ED4586B-C56F-4562-A9E0-F1306F9AD967}" dt="2023-03-06T14:49:40.677" v="7" actId="20577"/>
          <ac:spMkLst>
            <pc:docMk/>
            <pc:sldMk cId="469448423" sldId="269"/>
            <ac:spMk id="10" creationId="{82FD2195-A557-44F4-9D33-AA1AE89CE7BC}"/>
          </ac:spMkLst>
        </pc:spChg>
        <pc:spChg chg="mod">
          <ac:chgData name="Bethany Watkinson" userId="81adf7f3-5c61-436f-bebc-681427c54ace" providerId="ADAL" clId="{0ED4586B-C56F-4562-A9E0-F1306F9AD967}" dt="2023-03-06T14:49:43.838" v="10" actId="20577"/>
          <ac:spMkLst>
            <pc:docMk/>
            <pc:sldMk cId="469448423" sldId="269"/>
            <ac:spMk id="14" creationId="{AFE7BD55-4C49-428B-902B-EC80B9AB6959}"/>
          </ac:spMkLst>
        </pc:spChg>
      </pc:sldChg>
    </pc:docChg>
  </pc:docChgLst>
  <pc:docChgLst>
    <pc:chgData name="Bethany Watkinson" userId="81adf7f3-5c61-436f-bebc-681427c54ace" providerId="ADAL" clId="{E4C6E53D-3E3F-4E8F-A3F1-9E316E9A0A07}"/>
    <pc:docChg chg="modSld">
      <pc:chgData name="Bethany Watkinson" userId="81adf7f3-5c61-436f-bebc-681427c54ace" providerId="ADAL" clId="{E4C6E53D-3E3F-4E8F-A3F1-9E316E9A0A07}" dt="2023-02-06T22:31:28.603" v="1" actId="20577"/>
      <pc:docMkLst>
        <pc:docMk/>
      </pc:docMkLst>
      <pc:sldChg chg="modSp mod">
        <pc:chgData name="Bethany Watkinson" userId="81adf7f3-5c61-436f-bebc-681427c54ace" providerId="ADAL" clId="{E4C6E53D-3E3F-4E8F-A3F1-9E316E9A0A07}" dt="2023-02-06T22:31:28.603" v="1" actId="20577"/>
        <pc:sldMkLst>
          <pc:docMk/>
          <pc:sldMk cId="3607072310" sldId="268"/>
        </pc:sldMkLst>
        <pc:spChg chg="mod">
          <ac:chgData name="Bethany Watkinson" userId="81adf7f3-5c61-436f-bebc-681427c54ace" providerId="ADAL" clId="{E4C6E53D-3E3F-4E8F-A3F1-9E316E9A0A07}" dt="2023-02-06T22:31:28.603" v="1" actId="20577"/>
          <ac:spMkLst>
            <pc:docMk/>
            <pc:sldMk cId="3607072310" sldId="268"/>
            <ac:spMk id="9" creationId="{0979BE03-822C-45E4-A936-E1F9C8B519C1}"/>
          </ac:spMkLst>
        </pc:spChg>
      </pc:sldChg>
    </pc:docChg>
  </pc:docChgLst>
  <pc:docChgLst>
    <pc:chgData name="Bethany Watkinson" userId="81adf7f3-5c61-436f-bebc-681427c54ace" providerId="ADAL" clId="{C20E5390-4B88-4EB3-9BDC-415DEA7E8DAA}"/>
    <pc:docChg chg="undo custSel addSld delSld modSld">
      <pc:chgData name="Bethany Watkinson" userId="81adf7f3-5c61-436f-bebc-681427c54ace" providerId="ADAL" clId="{C20E5390-4B88-4EB3-9BDC-415DEA7E8DAA}" dt="2022-12-09T10:11:51.715" v="325" actId="26606"/>
      <pc:docMkLst>
        <pc:docMk/>
      </pc:docMkLst>
      <pc:sldChg chg="addSp delSp modSp add del mod">
        <pc:chgData name="Bethany Watkinson" userId="81adf7f3-5c61-436f-bebc-681427c54ace" providerId="ADAL" clId="{C20E5390-4B88-4EB3-9BDC-415DEA7E8DAA}" dt="2022-12-09T10:10:19.581" v="310" actId="14100"/>
        <pc:sldMkLst>
          <pc:docMk/>
          <pc:sldMk cId="954346337" sldId="256"/>
        </pc:sldMkLst>
        <pc:spChg chg="add del mod">
          <ac:chgData name="Bethany Watkinson" userId="81adf7f3-5c61-436f-bebc-681427c54ace" providerId="ADAL" clId="{C20E5390-4B88-4EB3-9BDC-415DEA7E8DAA}" dt="2022-10-21T15:43:51.926" v="18" actId="478"/>
          <ac:spMkLst>
            <pc:docMk/>
            <pc:sldMk cId="954346337" sldId="256"/>
            <ac:spMk id="4" creationId="{17A86F77-EA57-450E-A9B9-992877FCD5FF}"/>
          </ac:spMkLst>
        </pc:spChg>
        <pc:spChg chg="add mod">
          <ac:chgData name="Bethany Watkinson" userId="81adf7f3-5c61-436f-bebc-681427c54ace" providerId="ADAL" clId="{C20E5390-4B88-4EB3-9BDC-415DEA7E8DAA}" dt="2022-10-24T14:26:42.858" v="300" actId="208"/>
          <ac:spMkLst>
            <pc:docMk/>
            <pc:sldMk cId="954346337" sldId="256"/>
            <ac:spMk id="4" creationId="{79723B7A-FA10-463C-8C77-4514860387C3}"/>
          </ac:spMkLst>
        </pc:spChg>
        <pc:spChg chg="add del">
          <ac:chgData name="Bethany Watkinson" userId="81adf7f3-5c61-436f-bebc-681427c54ace" providerId="ADAL" clId="{C20E5390-4B88-4EB3-9BDC-415DEA7E8DAA}" dt="2022-10-21T15:44:11.009" v="20"/>
          <ac:spMkLst>
            <pc:docMk/>
            <pc:sldMk cId="954346337" sldId="256"/>
            <ac:spMk id="5" creationId="{C33E189C-42E4-44AE-B223-CBD8E7ADAD29}"/>
          </ac:spMkLst>
        </pc:spChg>
        <pc:spChg chg="add mod">
          <ac:chgData name="Bethany Watkinson" userId="81adf7f3-5c61-436f-bebc-681427c54ace" providerId="ADAL" clId="{C20E5390-4B88-4EB3-9BDC-415DEA7E8DAA}" dt="2022-10-21T16:19:44.815" v="116" actId="1076"/>
          <ac:spMkLst>
            <pc:docMk/>
            <pc:sldMk cId="954346337" sldId="256"/>
            <ac:spMk id="5" creationId="{D8757B3E-3D10-470E-B6AB-EB843CD7317B}"/>
          </ac:spMkLst>
        </pc:spChg>
        <pc:spChg chg="add del">
          <ac:chgData name="Bethany Watkinson" userId="81adf7f3-5c61-436f-bebc-681427c54ace" providerId="ADAL" clId="{C20E5390-4B88-4EB3-9BDC-415DEA7E8DAA}" dt="2022-10-21T15:44:11.009" v="20"/>
          <ac:spMkLst>
            <pc:docMk/>
            <pc:sldMk cId="954346337" sldId="256"/>
            <ac:spMk id="6" creationId="{AA506B98-9CA0-470B-8995-1D66D07D6A81}"/>
          </ac:spMkLst>
        </pc:spChg>
        <pc:spChg chg="add del">
          <ac:chgData name="Bethany Watkinson" userId="81adf7f3-5c61-436f-bebc-681427c54ace" providerId="ADAL" clId="{C20E5390-4B88-4EB3-9BDC-415DEA7E8DAA}" dt="2022-10-21T15:44:11.009" v="20"/>
          <ac:spMkLst>
            <pc:docMk/>
            <pc:sldMk cId="954346337" sldId="256"/>
            <ac:spMk id="7" creationId="{5C3BA708-F2C4-40BF-A242-AC614B66BAEB}"/>
          </ac:spMkLst>
        </pc:spChg>
        <pc:spChg chg="add mod">
          <ac:chgData name="Bethany Watkinson" userId="81adf7f3-5c61-436f-bebc-681427c54ace" providerId="ADAL" clId="{C20E5390-4B88-4EB3-9BDC-415DEA7E8DAA}" dt="2022-10-21T16:19:31.266" v="115" actId="1036"/>
          <ac:spMkLst>
            <pc:docMk/>
            <pc:sldMk cId="954346337" sldId="256"/>
            <ac:spMk id="8" creationId="{47C71BBB-16A5-4F21-BFE0-485A6543CD7B}"/>
          </ac:spMkLst>
        </pc:spChg>
        <pc:spChg chg="add del">
          <ac:chgData name="Bethany Watkinson" userId="81adf7f3-5c61-436f-bebc-681427c54ace" providerId="ADAL" clId="{C20E5390-4B88-4EB3-9BDC-415DEA7E8DAA}" dt="2022-10-21T15:44:11.009" v="20"/>
          <ac:spMkLst>
            <pc:docMk/>
            <pc:sldMk cId="954346337" sldId="256"/>
            <ac:spMk id="8" creationId="{C5A8E6E1-CA17-4ACC-9841-4F964A9E7581}"/>
          </ac:spMkLst>
        </pc:spChg>
        <pc:spChg chg="add del">
          <ac:chgData name="Bethany Watkinson" userId="81adf7f3-5c61-436f-bebc-681427c54ace" providerId="ADAL" clId="{C20E5390-4B88-4EB3-9BDC-415DEA7E8DAA}" dt="2022-10-21T15:44:11.009" v="20"/>
          <ac:spMkLst>
            <pc:docMk/>
            <pc:sldMk cId="954346337" sldId="256"/>
            <ac:spMk id="9" creationId="{ECDFEB7E-677D-48C2-932E-F1234345121C}"/>
          </ac:spMkLst>
        </pc:spChg>
        <pc:spChg chg="add del">
          <ac:chgData name="Bethany Watkinson" userId="81adf7f3-5c61-436f-bebc-681427c54ace" providerId="ADAL" clId="{C20E5390-4B88-4EB3-9BDC-415DEA7E8DAA}" dt="2022-10-21T15:44:11.009" v="20"/>
          <ac:spMkLst>
            <pc:docMk/>
            <pc:sldMk cId="954346337" sldId="256"/>
            <ac:spMk id="10" creationId="{4C3C9778-2EB4-4F97-8FAA-749B93D38C37}"/>
          </ac:spMkLst>
        </pc:spChg>
        <pc:spChg chg="del mod">
          <ac:chgData name="Bethany Watkinson" userId="81adf7f3-5c61-436f-bebc-681427c54ace" providerId="ADAL" clId="{C20E5390-4B88-4EB3-9BDC-415DEA7E8DAA}" dt="2022-10-21T15:43:50.236" v="17" actId="478"/>
          <ac:spMkLst>
            <pc:docMk/>
            <pc:sldMk cId="954346337" sldId="256"/>
            <ac:spMk id="11" creationId="{00000000-0000-0000-0000-000000000000}"/>
          </ac:spMkLst>
        </pc:spChg>
        <pc:spChg chg="add del">
          <ac:chgData name="Bethany Watkinson" userId="81adf7f3-5c61-436f-bebc-681427c54ace" providerId="ADAL" clId="{C20E5390-4B88-4EB3-9BDC-415DEA7E8DAA}" dt="2022-10-21T15:44:22.189" v="22"/>
          <ac:spMkLst>
            <pc:docMk/>
            <pc:sldMk cId="954346337" sldId="256"/>
            <ac:spMk id="12" creationId="{BC0611B9-9D8E-47DB-B4AE-DC9A9A988C2C}"/>
          </ac:spMkLst>
        </pc:spChg>
        <pc:spChg chg="add del">
          <ac:chgData name="Bethany Watkinson" userId="81adf7f3-5c61-436f-bebc-681427c54ace" providerId="ADAL" clId="{C20E5390-4B88-4EB3-9BDC-415DEA7E8DAA}" dt="2022-10-21T15:44:22.189" v="22"/>
          <ac:spMkLst>
            <pc:docMk/>
            <pc:sldMk cId="954346337" sldId="256"/>
            <ac:spMk id="13" creationId="{838EA787-5AA9-4FC4-BEB7-A32F532BA04B}"/>
          </ac:spMkLst>
        </pc:spChg>
        <pc:spChg chg="add del">
          <ac:chgData name="Bethany Watkinson" userId="81adf7f3-5c61-436f-bebc-681427c54ace" providerId="ADAL" clId="{C20E5390-4B88-4EB3-9BDC-415DEA7E8DAA}" dt="2022-10-21T15:44:22.189" v="22"/>
          <ac:spMkLst>
            <pc:docMk/>
            <pc:sldMk cId="954346337" sldId="256"/>
            <ac:spMk id="14" creationId="{03E3D0ED-3668-48D9-A2E2-A5470D2D5AE1}"/>
          </ac:spMkLst>
        </pc:spChg>
        <pc:spChg chg="add del">
          <ac:chgData name="Bethany Watkinson" userId="81adf7f3-5c61-436f-bebc-681427c54ace" providerId="ADAL" clId="{C20E5390-4B88-4EB3-9BDC-415DEA7E8DAA}" dt="2022-10-21T15:44:22.189" v="22"/>
          <ac:spMkLst>
            <pc:docMk/>
            <pc:sldMk cId="954346337" sldId="256"/>
            <ac:spMk id="15" creationId="{2FD9CF30-EFA7-49E9-93D9-75AD6BF690F7}"/>
          </ac:spMkLst>
        </pc:spChg>
        <pc:spChg chg="add del">
          <ac:chgData name="Bethany Watkinson" userId="81adf7f3-5c61-436f-bebc-681427c54ace" providerId="ADAL" clId="{C20E5390-4B88-4EB3-9BDC-415DEA7E8DAA}" dt="2022-10-21T15:44:22.189" v="22"/>
          <ac:spMkLst>
            <pc:docMk/>
            <pc:sldMk cId="954346337" sldId="256"/>
            <ac:spMk id="16" creationId="{08BE1133-B2E6-4E79-8155-65D1D291164E}"/>
          </ac:spMkLst>
        </pc:spChg>
        <pc:spChg chg="add del">
          <ac:chgData name="Bethany Watkinson" userId="81adf7f3-5c61-436f-bebc-681427c54ace" providerId="ADAL" clId="{C20E5390-4B88-4EB3-9BDC-415DEA7E8DAA}" dt="2022-10-21T15:44:22.189" v="22"/>
          <ac:spMkLst>
            <pc:docMk/>
            <pc:sldMk cId="954346337" sldId="256"/>
            <ac:spMk id="17" creationId="{4711265F-4C65-4A09-9FE0-EB4483202B5F}"/>
          </ac:spMkLst>
        </pc:spChg>
        <pc:picChg chg="add del mod">
          <ac:chgData name="Bethany Watkinson" userId="81adf7f3-5c61-436f-bebc-681427c54ace" providerId="ADAL" clId="{C20E5390-4B88-4EB3-9BDC-415DEA7E8DAA}" dt="2022-12-09T10:10:00.574" v="305" actId="478"/>
          <ac:picMkLst>
            <pc:docMk/>
            <pc:sldMk cId="954346337" sldId="256"/>
            <ac:picMk id="6" creationId="{57EBDDFB-02BB-44D8-99DF-3BEE8AE1D553}"/>
          </ac:picMkLst>
        </pc:picChg>
        <pc:picChg chg="add mod modCrop">
          <ac:chgData name="Bethany Watkinson" userId="81adf7f3-5c61-436f-bebc-681427c54ace" providerId="ADAL" clId="{C20E5390-4B88-4EB3-9BDC-415DEA7E8DAA}" dt="2022-12-09T10:10:19.581" v="310" actId="14100"/>
          <ac:picMkLst>
            <pc:docMk/>
            <pc:sldMk cId="954346337" sldId="256"/>
            <ac:picMk id="7" creationId="{0A89F89D-60C5-4AEA-91BF-3848ACB9F186}"/>
          </ac:picMkLst>
        </pc:picChg>
        <pc:picChg chg="add del mod">
          <ac:chgData name="Bethany Watkinson" userId="81adf7f3-5c61-436f-bebc-681427c54ace" providerId="ADAL" clId="{C20E5390-4B88-4EB3-9BDC-415DEA7E8DAA}" dt="2022-10-21T16:19:06.746" v="107" actId="478"/>
          <ac:picMkLst>
            <pc:docMk/>
            <pc:sldMk cId="954346337" sldId="256"/>
            <ac:picMk id="18" creationId="{57A419FC-081B-481E-94C0-A30CED18AA58}"/>
          </ac:picMkLst>
        </pc:picChg>
        <pc:picChg chg="add del">
          <ac:chgData name="Bethany Watkinson" userId="81adf7f3-5c61-436f-bebc-681427c54ace" providerId="ADAL" clId="{C20E5390-4B88-4EB3-9BDC-415DEA7E8DAA}" dt="2022-10-21T15:44:11.009" v="20"/>
          <ac:picMkLst>
            <pc:docMk/>
            <pc:sldMk cId="954346337" sldId="256"/>
            <ac:picMk id="2049" creationId="{9B19E542-9F6D-4490-97CF-5A24FF3DFDB2}"/>
          </ac:picMkLst>
        </pc:picChg>
        <pc:picChg chg="add del">
          <ac:chgData name="Bethany Watkinson" userId="81adf7f3-5c61-436f-bebc-681427c54ace" providerId="ADAL" clId="{C20E5390-4B88-4EB3-9BDC-415DEA7E8DAA}" dt="2022-10-21T15:44:22.189" v="22"/>
          <ac:picMkLst>
            <pc:docMk/>
            <pc:sldMk cId="954346337" sldId="256"/>
            <ac:picMk id="2057" creationId="{E867C0D6-647E-4A7F-8D3B-C6CDABEFEFAC}"/>
          </ac:picMkLst>
        </pc:picChg>
      </pc:sldChg>
      <pc:sldChg chg="addSp delSp modSp new mod">
        <pc:chgData name="Bethany Watkinson" userId="81adf7f3-5c61-436f-bebc-681427c54ace" providerId="ADAL" clId="{C20E5390-4B88-4EB3-9BDC-415DEA7E8DAA}" dt="2022-10-24T14:25:45.295" v="298" actId="208"/>
        <pc:sldMkLst>
          <pc:docMk/>
          <pc:sldMk cId="2998499757" sldId="257"/>
        </pc:sldMkLst>
        <pc:spChg chg="del">
          <ac:chgData name="Bethany Watkinson" userId="81adf7f3-5c61-436f-bebc-681427c54ace" providerId="ADAL" clId="{C20E5390-4B88-4EB3-9BDC-415DEA7E8DAA}" dt="2022-10-21T15:44:37.498" v="26" actId="478"/>
          <ac:spMkLst>
            <pc:docMk/>
            <pc:sldMk cId="2998499757" sldId="257"/>
            <ac:spMk id="2" creationId="{A29C45C1-C19A-43C4-842C-AE10E098D20A}"/>
          </ac:spMkLst>
        </pc:spChg>
        <pc:spChg chg="del">
          <ac:chgData name="Bethany Watkinson" userId="81adf7f3-5c61-436f-bebc-681427c54ace" providerId="ADAL" clId="{C20E5390-4B88-4EB3-9BDC-415DEA7E8DAA}" dt="2022-10-21T15:44:36.661" v="25" actId="478"/>
          <ac:spMkLst>
            <pc:docMk/>
            <pc:sldMk cId="2998499757" sldId="257"/>
            <ac:spMk id="3" creationId="{A012A8D4-1077-4E21-A690-FE91912B257D}"/>
          </ac:spMkLst>
        </pc:spChg>
        <pc:spChg chg="add del">
          <ac:chgData name="Bethany Watkinson" userId="81adf7f3-5c61-436f-bebc-681427c54ace" providerId="ADAL" clId="{C20E5390-4B88-4EB3-9BDC-415DEA7E8DAA}" dt="2022-10-21T15:44:51.006" v="28"/>
          <ac:spMkLst>
            <pc:docMk/>
            <pc:sldMk cId="2998499757" sldId="257"/>
            <ac:spMk id="5" creationId="{2D507921-F407-4293-92BE-DF92D9A9EBD1}"/>
          </ac:spMkLst>
        </pc:spChg>
        <pc:spChg chg="add del">
          <ac:chgData name="Bethany Watkinson" userId="81adf7f3-5c61-436f-bebc-681427c54ace" providerId="ADAL" clId="{C20E5390-4B88-4EB3-9BDC-415DEA7E8DAA}" dt="2022-10-21T15:44:51.006" v="28"/>
          <ac:spMkLst>
            <pc:docMk/>
            <pc:sldMk cId="2998499757" sldId="257"/>
            <ac:spMk id="6" creationId="{0607C920-AFF7-4990-BD6E-9ECB8C410241}"/>
          </ac:spMkLst>
        </pc:spChg>
        <pc:spChg chg="add del">
          <ac:chgData name="Bethany Watkinson" userId="81adf7f3-5c61-436f-bebc-681427c54ace" providerId="ADAL" clId="{C20E5390-4B88-4EB3-9BDC-415DEA7E8DAA}" dt="2022-10-21T15:44:51.006" v="28"/>
          <ac:spMkLst>
            <pc:docMk/>
            <pc:sldMk cId="2998499757" sldId="257"/>
            <ac:spMk id="7" creationId="{4F1A72A1-110F-4AA7-A8CC-16B7B6F8D7AF}"/>
          </ac:spMkLst>
        </pc:spChg>
        <pc:spChg chg="add del">
          <ac:chgData name="Bethany Watkinson" userId="81adf7f3-5c61-436f-bebc-681427c54ace" providerId="ADAL" clId="{C20E5390-4B88-4EB3-9BDC-415DEA7E8DAA}" dt="2022-10-21T15:44:51.006" v="28"/>
          <ac:spMkLst>
            <pc:docMk/>
            <pc:sldMk cId="2998499757" sldId="257"/>
            <ac:spMk id="8" creationId="{249EA52D-E77F-4525-96BC-DAA263481D77}"/>
          </ac:spMkLst>
        </pc:spChg>
        <pc:spChg chg="add del">
          <ac:chgData name="Bethany Watkinson" userId="81adf7f3-5c61-436f-bebc-681427c54ace" providerId="ADAL" clId="{C20E5390-4B88-4EB3-9BDC-415DEA7E8DAA}" dt="2022-10-21T15:45:00.740" v="30"/>
          <ac:spMkLst>
            <pc:docMk/>
            <pc:sldMk cId="2998499757" sldId="257"/>
            <ac:spMk id="9" creationId="{EEA1AC03-ED91-44C8-BF26-4B37C0013DC7}"/>
          </ac:spMkLst>
        </pc:spChg>
        <pc:spChg chg="add del">
          <ac:chgData name="Bethany Watkinson" userId="81adf7f3-5c61-436f-bebc-681427c54ace" providerId="ADAL" clId="{C20E5390-4B88-4EB3-9BDC-415DEA7E8DAA}" dt="2022-10-21T15:45:00.740" v="30"/>
          <ac:spMkLst>
            <pc:docMk/>
            <pc:sldMk cId="2998499757" sldId="257"/>
            <ac:spMk id="10" creationId="{4BB97536-2E0C-487A-89DA-CEBC6F4DF002}"/>
          </ac:spMkLst>
        </pc:spChg>
        <pc:spChg chg="add del">
          <ac:chgData name="Bethany Watkinson" userId="81adf7f3-5c61-436f-bebc-681427c54ace" providerId="ADAL" clId="{C20E5390-4B88-4EB3-9BDC-415DEA7E8DAA}" dt="2022-10-21T15:45:00.740" v="30"/>
          <ac:spMkLst>
            <pc:docMk/>
            <pc:sldMk cId="2998499757" sldId="257"/>
            <ac:spMk id="11" creationId="{5124D6A9-29D7-4828-8A4C-259E42882457}"/>
          </ac:spMkLst>
        </pc:spChg>
        <pc:spChg chg="add del">
          <ac:chgData name="Bethany Watkinson" userId="81adf7f3-5c61-436f-bebc-681427c54ace" providerId="ADAL" clId="{C20E5390-4B88-4EB3-9BDC-415DEA7E8DAA}" dt="2022-10-21T15:45:00.740" v="30"/>
          <ac:spMkLst>
            <pc:docMk/>
            <pc:sldMk cId="2998499757" sldId="257"/>
            <ac:spMk id="12" creationId="{EBA572EA-F7F4-46CC-8EC0-4D330822CC50}"/>
          </ac:spMkLst>
        </pc:spChg>
        <pc:spChg chg="add del">
          <ac:chgData name="Bethany Watkinson" userId="81adf7f3-5c61-436f-bebc-681427c54ace" providerId="ADAL" clId="{C20E5390-4B88-4EB3-9BDC-415DEA7E8DAA}" dt="2022-10-21T15:45:07.837" v="32"/>
          <ac:spMkLst>
            <pc:docMk/>
            <pc:sldMk cId="2998499757" sldId="257"/>
            <ac:spMk id="13" creationId="{63498A92-8DD7-4410-84B8-625E95CE4733}"/>
          </ac:spMkLst>
        </pc:spChg>
        <pc:spChg chg="add del">
          <ac:chgData name="Bethany Watkinson" userId="81adf7f3-5c61-436f-bebc-681427c54ace" providerId="ADAL" clId="{C20E5390-4B88-4EB3-9BDC-415DEA7E8DAA}" dt="2022-10-21T15:45:07.837" v="32"/>
          <ac:spMkLst>
            <pc:docMk/>
            <pc:sldMk cId="2998499757" sldId="257"/>
            <ac:spMk id="14" creationId="{C6E1E69B-DDE7-4A7E-AE98-93BDA41285BB}"/>
          </ac:spMkLst>
        </pc:spChg>
        <pc:spChg chg="add del">
          <ac:chgData name="Bethany Watkinson" userId="81adf7f3-5c61-436f-bebc-681427c54ace" providerId="ADAL" clId="{C20E5390-4B88-4EB3-9BDC-415DEA7E8DAA}" dt="2022-10-21T15:45:07.837" v="32"/>
          <ac:spMkLst>
            <pc:docMk/>
            <pc:sldMk cId="2998499757" sldId="257"/>
            <ac:spMk id="15" creationId="{AFD67307-546D-4B42-ADB2-10F690EE779A}"/>
          </ac:spMkLst>
        </pc:spChg>
        <pc:spChg chg="add del">
          <ac:chgData name="Bethany Watkinson" userId="81adf7f3-5c61-436f-bebc-681427c54ace" providerId="ADAL" clId="{C20E5390-4B88-4EB3-9BDC-415DEA7E8DAA}" dt="2022-10-21T15:45:07.837" v="32"/>
          <ac:spMkLst>
            <pc:docMk/>
            <pc:sldMk cId="2998499757" sldId="257"/>
            <ac:spMk id="16" creationId="{DCCFF288-D879-458E-9CB1-EAD1FC8C3455}"/>
          </ac:spMkLst>
        </pc:spChg>
        <pc:spChg chg="add mod">
          <ac:chgData name="Bethany Watkinson" userId="81adf7f3-5c61-436f-bebc-681427c54ace" providerId="ADAL" clId="{C20E5390-4B88-4EB3-9BDC-415DEA7E8DAA}" dt="2022-10-24T14:25:45.295" v="298" actId="208"/>
          <ac:spMkLst>
            <pc:docMk/>
            <pc:sldMk cId="2998499757" sldId="257"/>
            <ac:spMk id="19" creationId="{8E7221CB-EDD5-442A-B0E4-5F62BA201EDA}"/>
          </ac:spMkLst>
        </pc:spChg>
        <pc:spChg chg="add mod">
          <ac:chgData name="Bethany Watkinson" userId="81adf7f3-5c61-436f-bebc-681427c54ace" providerId="ADAL" clId="{C20E5390-4B88-4EB3-9BDC-415DEA7E8DAA}" dt="2022-10-21T15:45:39.387" v="37"/>
          <ac:spMkLst>
            <pc:docMk/>
            <pc:sldMk cId="2998499757" sldId="257"/>
            <ac:spMk id="20" creationId="{803B53ED-64D0-4743-899A-D0BFC4DA2399}"/>
          </ac:spMkLst>
        </pc:spChg>
        <pc:spChg chg="add mod">
          <ac:chgData name="Bethany Watkinson" userId="81adf7f3-5c61-436f-bebc-681427c54ace" providerId="ADAL" clId="{C20E5390-4B88-4EB3-9BDC-415DEA7E8DAA}" dt="2022-10-21T15:45:39.387" v="37"/>
          <ac:spMkLst>
            <pc:docMk/>
            <pc:sldMk cId="2998499757" sldId="257"/>
            <ac:spMk id="21" creationId="{2974D5B9-35F5-4A07-B6FF-55AA191C0D94}"/>
          </ac:spMkLst>
        </pc:spChg>
        <pc:picChg chg="add del">
          <ac:chgData name="Bethany Watkinson" userId="81adf7f3-5c61-436f-bebc-681427c54ace" providerId="ADAL" clId="{C20E5390-4B88-4EB3-9BDC-415DEA7E8DAA}" dt="2022-10-21T15:45:23.897" v="34" actId="478"/>
          <ac:picMkLst>
            <pc:docMk/>
            <pc:sldMk cId="2998499757" sldId="257"/>
            <ac:picMk id="17" creationId="{94212EFB-28BE-4C97-B35E-DDA4D534DD18}"/>
          </ac:picMkLst>
        </pc:picChg>
        <pc:picChg chg="add del mod">
          <ac:chgData name="Bethany Watkinson" userId="81adf7f3-5c61-436f-bebc-681427c54ace" providerId="ADAL" clId="{C20E5390-4B88-4EB3-9BDC-415DEA7E8DAA}" dt="2022-10-21T15:45:30.815" v="36" actId="478"/>
          <ac:picMkLst>
            <pc:docMk/>
            <pc:sldMk cId="2998499757" sldId="257"/>
            <ac:picMk id="18" creationId="{FA894DDD-4FEF-471A-AFA5-0BA514048B8B}"/>
          </ac:picMkLst>
        </pc:picChg>
      </pc:sldChg>
      <pc:sldChg chg="addSp delSp modSp new mod">
        <pc:chgData name="Bethany Watkinson" userId="81adf7f3-5c61-436f-bebc-681427c54ace" providerId="ADAL" clId="{C20E5390-4B88-4EB3-9BDC-415DEA7E8DAA}" dt="2022-12-09T10:10:56.414" v="314"/>
        <pc:sldMkLst>
          <pc:docMk/>
          <pc:sldMk cId="1949258474" sldId="258"/>
        </pc:sldMkLst>
        <pc:spChg chg="del">
          <ac:chgData name="Bethany Watkinson" userId="81adf7f3-5c61-436f-bebc-681427c54ace" providerId="ADAL" clId="{C20E5390-4B88-4EB3-9BDC-415DEA7E8DAA}" dt="2022-10-21T15:46:07.874" v="41" actId="478"/>
          <ac:spMkLst>
            <pc:docMk/>
            <pc:sldMk cId="1949258474" sldId="258"/>
            <ac:spMk id="2" creationId="{2B02EB8C-42D6-43E4-926D-0D632AF816E1}"/>
          </ac:spMkLst>
        </pc:spChg>
        <pc:spChg chg="del">
          <ac:chgData name="Bethany Watkinson" userId="81adf7f3-5c61-436f-bebc-681427c54ace" providerId="ADAL" clId="{C20E5390-4B88-4EB3-9BDC-415DEA7E8DAA}" dt="2022-10-21T15:46:10.360" v="42" actId="478"/>
          <ac:spMkLst>
            <pc:docMk/>
            <pc:sldMk cId="1949258474" sldId="258"/>
            <ac:spMk id="3" creationId="{21F7F7EA-1667-4C8F-A4DD-A6AF2F2187AA}"/>
          </ac:spMkLst>
        </pc:spChg>
        <pc:spChg chg="add mod">
          <ac:chgData name="Bethany Watkinson" userId="81adf7f3-5c61-436f-bebc-681427c54ace" providerId="ADAL" clId="{C20E5390-4B88-4EB3-9BDC-415DEA7E8DAA}" dt="2022-10-21T15:46:29.527" v="44"/>
          <ac:spMkLst>
            <pc:docMk/>
            <pc:sldMk cId="1949258474" sldId="258"/>
            <ac:spMk id="5" creationId="{34DF8779-FBEB-4C17-BCDF-7E42DFBEBD08}"/>
          </ac:spMkLst>
        </pc:spChg>
        <pc:spChg chg="add mod">
          <ac:chgData name="Bethany Watkinson" userId="81adf7f3-5c61-436f-bebc-681427c54ace" providerId="ADAL" clId="{C20E5390-4B88-4EB3-9BDC-415DEA7E8DAA}" dt="2022-10-21T15:46:29.527" v="44"/>
          <ac:spMkLst>
            <pc:docMk/>
            <pc:sldMk cId="1949258474" sldId="258"/>
            <ac:spMk id="6" creationId="{F5FD49C1-D593-4F2E-B4A7-854BC3013EE9}"/>
          </ac:spMkLst>
        </pc:spChg>
        <pc:spChg chg="add mod">
          <ac:chgData name="Bethany Watkinson" userId="81adf7f3-5c61-436f-bebc-681427c54ace" providerId="ADAL" clId="{C20E5390-4B88-4EB3-9BDC-415DEA7E8DAA}" dt="2022-10-24T14:25:38.262" v="297" actId="208"/>
          <ac:spMkLst>
            <pc:docMk/>
            <pc:sldMk cId="1949258474" sldId="258"/>
            <ac:spMk id="10" creationId="{5A76D1D1-C50B-4494-8D33-F5AB6ABC91D6}"/>
          </ac:spMkLst>
        </pc:spChg>
        <pc:spChg chg="add mod">
          <ac:chgData name="Bethany Watkinson" userId="81adf7f3-5c61-436f-bebc-681427c54ace" providerId="ADAL" clId="{C20E5390-4B88-4EB3-9BDC-415DEA7E8DAA}" dt="2022-10-21T15:46:37.460" v="45"/>
          <ac:spMkLst>
            <pc:docMk/>
            <pc:sldMk cId="1949258474" sldId="258"/>
            <ac:spMk id="11" creationId="{DD3FD325-D7D9-4EB7-B559-ED7FF292DB58}"/>
          </ac:spMkLst>
        </pc:spChg>
        <pc:spChg chg="add mod">
          <ac:chgData name="Bethany Watkinson" userId="81adf7f3-5c61-436f-bebc-681427c54ace" providerId="ADAL" clId="{C20E5390-4B88-4EB3-9BDC-415DEA7E8DAA}" dt="2022-10-21T15:46:37.460" v="45"/>
          <ac:spMkLst>
            <pc:docMk/>
            <pc:sldMk cId="1949258474" sldId="258"/>
            <ac:spMk id="12" creationId="{2A269F01-E678-4452-8641-C8188B0812A0}"/>
          </ac:spMkLst>
        </pc:spChg>
        <pc:picChg chg="add mod">
          <ac:chgData name="Bethany Watkinson" userId="81adf7f3-5c61-436f-bebc-681427c54ace" providerId="ADAL" clId="{C20E5390-4B88-4EB3-9BDC-415DEA7E8DAA}" dt="2022-10-21T15:46:29.527" v="44"/>
          <ac:picMkLst>
            <pc:docMk/>
            <pc:sldMk cId="1949258474" sldId="258"/>
            <ac:picMk id="7" creationId="{B036AA28-81A4-4C48-966C-D099FD242A59}"/>
          </ac:picMkLst>
        </pc:picChg>
        <pc:picChg chg="add mod">
          <ac:chgData name="Bethany Watkinson" userId="81adf7f3-5c61-436f-bebc-681427c54ace" providerId="ADAL" clId="{C20E5390-4B88-4EB3-9BDC-415DEA7E8DAA}" dt="2022-10-21T15:46:29.527" v="44"/>
          <ac:picMkLst>
            <pc:docMk/>
            <pc:sldMk cId="1949258474" sldId="258"/>
            <ac:picMk id="8" creationId="{48BC56F3-78D9-490E-8F64-9A57FA95CD6D}"/>
          </ac:picMkLst>
        </pc:picChg>
        <pc:picChg chg="add mod">
          <ac:chgData name="Bethany Watkinson" userId="81adf7f3-5c61-436f-bebc-681427c54ace" providerId="ADAL" clId="{C20E5390-4B88-4EB3-9BDC-415DEA7E8DAA}" dt="2022-12-09T10:10:56.414" v="314"/>
          <ac:picMkLst>
            <pc:docMk/>
            <pc:sldMk cId="1949258474" sldId="258"/>
            <ac:picMk id="9" creationId="{AABB1BBE-5DA2-4DB5-8D4D-717566B5D6B3}"/>
          </ac:picMkLst>
        </pc:picChg>
        <pc:picChg chg="add mod">
          <ac:chgData name="Bethany Watkinson" userId="81adf7f3-5c61-436f-bebc-681427c54ace" providerId="ADAL" clId="{C20E5390-4B88-4EB3-9BDC-415DEA7E8DAA}" dt="2022-10-21T15:46:29.527" v="44"/>
          <ac:picMkLst>
            <pc:docMk/>
            <pc:sldMk cId="1949258474" sldId="258"/>
            <ac:picMk id="9" creationId="{D9BB6259-F6D5-4E81-B0D0-20A0757B4D70}"/>
          </ac:picMkLst>
        </pc:picChg>
        <pc:picChg chg="add del mod">
          <ac:chgData name="Bethany Watkinson" userId="81adf7f3-5c61-436f-bebc-681427c54ace" providerId="ADAL" clId="{C20E5390-4B88-4EB3-9BDC-415DEA7E8DAA}" dt="2022-12-09T10:10:24.089" v="311" actId="478"/>
          <ac:picMkLst>
            <pc:docMk/>
            <pc:sldMk cId="1949258474" sldId="258"/>
            <ac:picMk id="13" creationId="{021ECE25-1E00-479E-8182-B028E83BBE32}"/>
          </ac:picMkLst>
        </pc:picChg>
        <pc:picChg chg="add del mod">
          <ac:chgData name="Bethany Watkinson" userId="81adf7f3-5c61-436f-bebc-681427c54ace" providerId="ADAL" clId="{C20E5390-4B88-4EB3-9BDC-415DEA7E8DAA}" dt="2022-12-09T10:10:25.023" v="312" actId="478"/>
          <ac:picMkLst>
            <pc:docMk/>
            <pc:sldMk cId="1949258474" sldId="258"/>
            <ac:picMk id="14" creationId="{8FED196D-73E7-4193-BE54-ABA8332227DD}"/>
          </ac:picMkLst>
        </pc:picChg>
        <pc:picChg chg="add del mod">
          <ac:chgData name="Bethany Watkinson" userId="81adf7f3-5c61-436f-bebc-681427c54ace" providerId="ADAL" clId="{C20E5390-4B88-4EB3-9BDC-415DEA7E8DAA}" dt="2022-12-09T10:10:25.972" v="313" actId="478"/>
          <ac:picMkLst>
            <pc:docMk/>
            <pc:sldMk cId="1949258474" sldId="258"/>
            <ac:picMk id="15" creationId="{2DA57A54-667D-488E-9EC1-D8F7D4390FDD}"/>
          </ac:picMkLst>
        </pc:picChg>
      </pc:sldChg>
      <pc:sldChg chg="addSp delSp modSp new mod">
        <pc:chgData name="Bethany Watkinson" userId="81adf7f3-5c61-436f-bebc-681427c54ace" providerId="ADAL" clId="{C20E5390-4B88-4EB3-9BDC-415DEA7E8DAA}" dt="2022-12-09T10:11:05.470" v="316" actId="478"/>
        <pc:sldMkLst>
          <pc:docMk/>
          <pc:sldMk cId="403363819" sldId="259"/>
        </pc:sldMkLst>
        <pc:spChg chg="del">
          <ac:chgData name="Bethany Watkinson" userId="81adf7f3-5c61-436f-bebc-681427c54ace" providerId="ADAL" clId="{C20E5390-4B88-4EB3-9BDC-415DEA7E8DAA}" dt="2022-10-21T15:46:44.332" v="47" actId="478"/>
          <ac:spMkLst>
            <pc:docMk/>
            <pc:sldMk cId="403363819" sldId="259"/>
            <ac:spMk id="2" creationId="{A9CFD520-CE9C-4AA5-AA24-953EBE2FE859}"/>
          </ac:spMkLst>
        </pc:spChg>
        <pc:spChg chg="add mod">
          <ac:chgData name="Bethany Watkinson" userId="81adf7f3-5c61-436f-bebc-681427c54ace" providerId="ADAL" clId="{C20E5390-4B88-4EB3-9BDC-415DEA7E8DAA}" dt="2022-10-24T14:25:34.275" v="296" actId="208"/>
          <ac:spMkLst>
            <pc:docMk/>
            <pc:sldMk cId="403363819" sldId="259"/>
            <ac:spMk id="4" creationId="{9DEC99EC-F8DE-4B58-9E4F-3A9D539E1809}"/>
          </ac:spMkLst>
        </pc:spChg>
        <pc:spChg chg="add mod">
          <ac:chgData name="Bethany Watkinson" userId="81adf7f3-5c61-436f-bebc-681427c54ace" providerId="ADAL" clId="{C20E5390-4B88-4EB3-9BDC-415DEA7E8DAA}" dt="2022-10-21T15:47:00.442" v="48"/>
          <ac:spMkLst>
            <pc:docMk/>
            <pc:sldMk cId="403363819" sldId="259"/>
            <ac:spMk id="5" creationId="{27534D32-9EA9-4538-AA53-341B8624F791}"/>
          </ac:spMkLst>
        </pc:spChg>
        <pc:spChg chg="add mod">
          <ac:chgData name="Bethany Watkinson" userId="81adf7f3-5c61-436f-bebc-681427c54ace" providerId="ADAL" clId="{C20E5390-4B88-4EB3-9BDC-415DEA7E8DAA}" dt="2022-10-21T15:47:00.442" v="48"/>
          <ac:spMkLst>
            <pc:docMk/>
            <pc:sldMk cId="403363819" sldId="259"/>
            <ac:spMk id="7" creationId="{F4303A38-C6AE-4CC6-B8D6-122A87F49852}"/>
          </ac:spMkLst>
        </pc:spChg>
        <pc:picChg chg="add del mod">
          <ac:chgData name="Bethany Watkinson" userId="81adf7f3-5c61-436f-bebc-681427c54ace" providerId="ADAL" clId="{C20E5390-4B88-4EB3-9BDC-415DEA7E8DAA}" dt="2022-12-09T10:11:05.470" v="316" actId="478"/>
          <ac:picMkLst>
            <pc:docMk/>
            <pc:sldMk cId="403363819" sldId="259"/>
            <ac:picMk id="6" creationId="{5B02825B-F8B3-431D-B7CC-EF65688807C2}"/>
          </ac:picMkLst>
        </pc:picChg>
      </pc:sldChg>
      <pc:sldChg chg="del">
        <pc:chgData name="Bethany Watkinson" userId="81adf7f3-5c61-436f-bebc-681427c54ace" providerId="ADAL" clId="{C20E5390-4B88-4EB3-9BDC-415DEA7E8DAA}" dt="2022-10-21T15:43:41.095" v="0" actId="47"/>
        <pc:sldMkLst>
          <pc:docMk/>
          <pc:sldMk cId="1168061566" sldId="259"/>
        </pc:sldMkLst>
      </pc:sldChg>
      <pc:sldChg chg="del">
        <pc:chgData name="Bethany Watkinson" userId="81adf7f3-5c61-436f-bebc-681427c54ace" providerId="ADAL" clId="{C20E5390-4B88-4EB3-9BDC-415DEA7E8DAA}" dt="2022-10-21T15:43:41.189" v="1" actId="47"/>
        <pc:sldMkLst>
          <pc:docMk/>
          <pc:sldMk cId="1050578371" sldId="260"/>
        </pc:sldMkLst>
      </pc:sldChg>
      <pc:sldChg chg="addSp delSp modSp new mod">
        <pc:chgData name="Bethany Watkinson" userId="81adf7f3-5c61-436f-bebc-681427c54ace" providerId="ADAL" clId="{C20E5390-4B88-4EB3-9BDC-415DEA7E8DAA}" dt="2022-10-24T14:25:29.494" v="295" actId="1035"/>
        <pc:sldMkLst>
          <pc:docMk/>
          <pc:sldMk cId="1473151067" sldId="260"/>
        </pc:sldMkLst>
        <pc:spChg chg="del">
          <ac:chgData name="Bethany Watkinson" userId="81adf7f3-5c61-436f-bebc-681427c54ace" providerId="ADAL" clId="{C20E5390-4B88-4EB3-9BDC-415DEA7E8DAA}" dt="2022-10-21T15:47:08.498" v="50" actId="478"/>
          <ac:spMkLst>
            <pc:docMk/>
            <pc:sldMk cId="1473151067" sldId="260"/>
            <ac:spMk id="2" creationId="{C476156A-3CEC-4E98-8B11-AC0E57D92889}"/>
          </ac:spMkLst>
        </pc:spChg>
        <pc:spChg chg="del">
          <ac:chgData name="Bethany Watkinson" userId="81adf7f3-5c61-436f-bebc-681427c54ace" providerId="ADAL" clId="{C20E5390-4B88-4EB3-9BDC-415DEA7E8DAA}" dt="2022-10-21T15:47:10.683" v="51" actId="478"/>
          <ac:spMkLst>
            <pc:docMk/>
            <pc:sldMk cId="1473151067" sldId="260"/>
            <ac:spMk id="3" creationId="{E9AE98BC-4B3D-404A-BAB4-75864F43053E}"/>
          </ac:spMkLst>
        </pc:spChg>
        <pc:spChg chg="add mod">
          <ac:chgData name="Bethany Watkinson" userId="81adf7f3-5c61-436f-bebc-681427c54ace" providerId="ADAL" clId="{C20E5390-4B88-4EB3-9BDC-415DEA7E8DAA}" dt="2022-10-24T14:25:25.787" v="293" actId="208"/>
          <ac:spMkLst>
            <pc:docMk/>
            <pc:sldMk cId="1473151067" sldId="260"/>
            <ac:spMk id="5" creationId="{29A57F44-AF21-479F-AAEA-ABBDCBEEAD8F}"/>
          </ac:spMkLst>
        </pc:spChg>
        <pc:spChg chg="add mod">
          <ac:chgData name="Bethany Watkinson" userId="81adf7f3-5c61-436f-bebc-681427c54ace" providerId="ADAL" clId="{C20E5390-4B88-4EB3-9BDC-415DEA7E8DAA}" dt="2022-10-21T15:47:28.274" v="52"/>
          <ac:spMkLst>
            <pc:docMk/>
            <pc:sldMk cId="1473151067" sldId="260"/>
            <ac:spMk id="6" creationId="{6AE3278E-2303-4835-9AEB-74FEA462CA46}"/>
          </ac:spMkLst>
        </pc:spChg>
        <pc:spChg chg="add mod">
          <ac:chgData name="Bethany Watkinson" userId="81adf7f3-5c61-436f-bebc-681427c54ace" providerId="ADAL" clId="{C20E5390-4B88-4EB3-9BDC-415DEA7E8DAA}" dt="2022-10-21T15:47:28.274" v="52"/>
          <ac:spMkLst>
            <pc:docMk/>
            <pc:sldMk cId="1473151067" sldId="260"/>
            <ac:spMk id="7" creationId="{8C679117-4B6D-4ABD-88C9-D8F947592630}"/>
          </ac:spMkLst>
        </pc:spChg>
        <pc:spChg chg="add mod">
          <ac:chgData name="Bethany Watkinson" userId="81adf7f3-5c61-436f-bebc-681427c54ace" providerId="ADAL" clId="{C20E5390-4B88-4EB3-9BDC-415DEA7E8DAA}" dt="2022-10-24T14:25:29.494" v="295" actId="1035"/>
          <ac:spMkLst>
            <pc:docMk/>
            <pc:sldMk cId="1473151067" sldId="260"/>
            <ac:spMk id="8" creationId="{DD2F431F-B9E7-4420-90A8-53527A623B07}"/>
          </ac:spMkLst>
        </pc:spChg>
        <pc:spChg chg="add mod">
          <ac:chgData name="Bethany Watkinson" userId="81adf7f3-5c61-436f-bebc-681427c54ace" providerId="ADAL" clId="{C20E5390-4B88-4EB3-9BDC-415DEA7E8DAA}" dt="2022-10-21T15:47:28.274" v="52"/>
          <ac:spMkLst>
            <pc:docMk/>
            <pc:sldMk cId="1473151067" sldId="260"/>
            <ac:spMk id="9" creationId="{42348966-429B-4894-85F6-174C6F2B10B9}"/>
          </ac:spMkLst>
        </pc:spChg>
        <pc:spChg chg="add mod">
          <ac:chgData name="Bethany Watkinson" userId="81adf7f3-5c61-436f-bebc-681427c54ace" providerId="ADAL" clId="{C20E5390-4B88-4EB3-9BDC-415DEA7E8DAA}" dt="2022-10-21T15:47:28.274" v="52"/>
          <ac:spMkLst>
            <pc:docMk/>
            <pc:sldMk cId="1473151067" sldId="260"/>
            <ac:spMk id="10" creationId="{051A6D60-8C4E-483A-B604-0077FFF4004A}"/>
          </ac:spMkLst>
        </pc:spChg>
      </pc:sldChg>
      <pc:sldChg chg="del">
        <pc:chgData name="Bethany Watkinson" userId="81adf7f3-5c61-436f-bebc-681427c54ace" providerId="ADAL" clId="{C20E5390-4B88-4EB3-9BDC-415DEA7E8DAA}" dt="2022-10-21T15:43:41.361" v="2" actId="47"/>
        <pc:sldMkLst>
          <pc:docMk/>
          <pc:sldMk cId="490859243" sldId="261"/>
        </pc:sldMkLst>
      </pc:sldChg>
      <pc:sldChg chg="addSp delSp modSp new mod">
        <pc:chgData name="Bethany Watkinson" userId="81adf7f3-5c61-436f-bebc-681427c54ace" providerId="ADAL" clId="{C20E5390-4B88-4EB3-9BDC-415DEA7E8DAA}" dt="2022-10-24T14:25:20.406" v="292" actId="208"/>
        <pc:sldMkLst>
          <pc:docMk/>
          <pc:sldMk cId="780913517" sldId="261"/>
        </pc:sldMkLst>
        <pc:spChg chg="del">
          <ac:chgData name="Bethany Watkinson" userId="81adf7f3-5c61-436f-bebc-681427c54ace" providerId="ADAL" clId="{C20E5390-4B88-4EB3-9BDC-415DEA7E8DAA}" dt="2022-10-21T15:47:45.034" v="54" actId="478"/>
          <ac:spMkLst>
            <pc:docMk/>
            <pc:sldMk cId="780913517" sldId="261"/>
            <ac:spMk id="2" creationId="{1BCAD214-616D-439C-A17E-1342EED5F9D3}"/>
          </ac:spMkLst>
        </pc:spChg>
        <pc:spChg chg="add del">
          <ac:chgData name="Bethany Watkinson" userId="81adf7f3-5c61-436f-bebc-681427c54ace" providerId="ADAL" clId="{C20E5390-4B88-4EB3-9BDC-415DEA7E8DAA}" dt="2022-10-21T15:47:49.813" v="56"/>
          <ac:spMkLst>
            <pc:docMk/>
            <pc:sldMk cId="780913517" sldId="261"/>
            <ac:spMk id="4" creationId="{364DAFA1-57A7-4049-A8A7-6B07DF5F96D2}"/>
          </ac:spMkLst>
        </pc:spChg>
        <pc:spChg chg="add mod">
          <ac:chgData name="Bethany Watkinson" userId="81adf7f3-5c61-436f-bebc-681427c54ace" providerId="ADAL" clId="{C20E5390-4B88-4EB3-9BDC-415DEA7E8DAA}" dt="2022-10-24T14:25:20.406" v="292" actId="208"/>
          <ac:spMkLst>
            <pc:docMk/>
            <pc:sldMk cId="780913517" sldId="261"/>
            <ac:spMk id="4" creationId="{4A14EBFC-5FC8-4E2D-AF62-0ED339C210D8}"/>
          </ac:spMkLst>
        </pc:spChg>
        <pc:spChg chg="add del">
          <ac:chgData name="Bethany Watkinson" userId="81adf7f3-5c61-436f-bebc-681427c54ace" providerId="ADAL" clId="{C20E5390-4B88-4EB3-9BDC-415DEA7E8DAA}" dt="2022-10-21T15:47:49.813" v="56"/>
          <ac:spMkLst>
            <pc:docMk/>
            <pc:sldMk cId="780913517" sldId="261"/>
            <ac:spMk id="5" creationId="{23AF55F3-97E1-447C-B3B5-94BEE4A474C0}"/>
          </ac:spMkLst>
        </pc:spChg>
        <pc:spChg chg="add mod">
          <ac:chgData name="Bethany Watkinson" userId="81adf7f3-5c61-436f-bebc-681427c54ace" providerId="ADAL" clId="{C20E5390-4B88-4EB3-9BDC-415DEA7E8DAA}" dt="2022-10-21T16:26:27.083" v="260" actId="1035"/>
          <ac:spMkLst>
            <pc:docMk/>
            <pc:sldMk cId="780913517" sldId="261"/>
            <ac:spMk id="5" creationId="{C2391DCC-B8D7-4C19-B87C-E1CE66157757}"/>
          </ac:spMkLst>
        </pc:spChg>
        <pc:spChg chg="add del">
          <ac:chgData name="Bethany Watkinson" userId="81adf7f3-5c61-436f-bebc-681427c54ace" providerId="ADAL" clId="{C20E5390-4B88-4EB3-9BDC-415DEA7E8DAA}" dt="2022-10-21T15:47:49.813" v="56"/>
          <ac:spMkLst>
            <pc:docMk/>
            <pc:sldMk cId="780913517" sldId="261"/>
            <ac:spMk id="6" creationId="{D7A79734-98A2-4549-AD22-C0943E1FEDA8}"/>
          </ac:spMkLst>
        </pc:spChg>
        <pc:spChg chg="add del">
          <ac:chgData name="Bethany Watkinson" userId="81adf7f3-5c61-436f-bebc-681427c54ace" providerId="ADAL" clId="{C20E5390-4B88-4EB3-9BDC-415DEA7E8DAA}" dt="2022-10-21T15:47:49.813" v="56"/>
          <ac:spMkLst>
            <pc:docMk/>
            <pc:sldMk cId="780913517" sldId="261"/>
            <ac:spMk id="7" creationId="{25B3F7DA-C505-454C-AE34-C8136ABF98A8}"/>
          </ac:spMkLst>
        </pc:spChg>
        <pc:spChg chg="add mod">
          <ac:chgData name="Bethany Watkinson" userId="81adf7f3-5c61-436f-bebc-681427c54ace" providerId="ADAL" clId="{C20E5390-4B88-4EB3-9BDC-415DEA7E8DAA}" dt="2022-10-21T16:26:59.138" v="289" actId="1037"/>
          <ac:spMkLst>
            <pc:docMk/>
            <pc:sldMk cId="780913517" sldId="261"/>
            <ac:spMk id="7" creationId="{B9204C7B-5BE1-4138-A2F7-225A3C4AE043}"/>
          </ac:spMkLst>
        </pc:spChg>
        <pc:picChg chg="add del">
          <ac:chgData name="Bethany Watkinson" userId="81adf7f3-5c61-436f-bebc-681427c54ace" providerId="ADAL" clId="{C20E5390-4B88-4EB3-9BDC-415DEA7E8DAA}" dt="2022-10-21T16:26:04.576" v="231" actId="478"/>
          <ac:picMkLst>
            <pc:docMk/>
            <pc:sldMk cId="780913517" sldId="261"/>
            <ac:picMk id="8" creationId="{6D540476-EB6B-4117-B88C-019D8C9168DC}"/>
          </ac:picMkLst>
        </pc:picChg>
      </pc:sldChg>
      <pc:sldChg chg="addSp delSp modSp new mod">
        <pc:chgData name="Bethany Watkinson" userId="81adf7f3-5c61-436f-bebc-681427c54ace" providerId="ADAL" clId="{C20E5390-4B88-4EB3-9BDC-415DEA7E8DAA}" dt="2022-12-09T10:11:34.425" v="321" actId="1076"/>
        <pc:sldMkLst>
          <pc:docMk/>
          <pc:sldMk cId="1457723659" sldId="262"/>
        </pc:sldMkLst>
        <pc:spChg chg="del">
          <ac:chgData name="Bethany Watkinson" userId="81adf7f3-5c61-436f-bebc-681427c54ace" providerId="ADAL" clId="{C20E5390-4B88-4EB3-9BDC-415DEA7E8DAA}" dt="2022-10-21T15:48:00.831" v="59" actId="478"/>
          <ac:spMkLst>
            <pc:docMk/>
            <pc:sldMk cId="1457723659" sldId="262"/>
            <ac:spMk id="2" creationId="{B7DCDB5A-36BF-47D6-A58B-408FE1DBFEE9}"/>
          </ac:spMkLst>
        </pc:spChg>
        <pc:spChg chg="del">
          <ac:chgData name="Bethany Watkinson" userId="81adf7f3-5c61-436f-bebc-681427c54ace" providerId="ADAL" clId="{C20E5390-4B88-4EB3-9BDC-415DEA7E8DAA}" dt="2022-10-21T15:48:02.609" v="60" actId="478"/>
          <ac:spMkLst>
            <pc:docMk/>
            <pc:sldMk cId="1457723659" sldId="262"/>
            <ac:spMk id="3" creationId="{8E15DD75-F347-4B44-95D8-89E6345783DA}"/>
          </ac:spMkLst>
        </pc:spChg>
        <pc:spChg chg="add mod">
          <ac:chgData name="Bethany Watkinson" userId="81adf7f3-5c61-436f-bebc-681427c54ace" providerId="ADAL" clId="{C20E5390-4B88-4EB3-9BDC-415DEA7E8DAA}" dt="2022-12-09T10:11:21.452" v="318"/>
          <ac:spMkLst>
            <pc:docMk/>
            <pc:sldMk cId="1457723659" sldId="262"/>
            <ac:spMk id="6" creationId="{E6956C26-71A1-427B-B30F-3E186D90E3C7}"/>
          </ac:spMkLst>
        </pc:spChg>
        <pc:picChg chg="add del mod">
          <ac:chgData name="Bethany Watkinson" userId="81adf7f3-5c61-436f-bebc-681427c54ace" providerId="ADAL" clId="{C20E5390-4B88-4EB3-9BDC-415DEA7E8DAA}" dt="2022-12-09T10:11:10.063" v="317" actId="478"/>
          <ac:picMkLst>
            <pc:docMk/>
            <pc:sldMk cId="1457723659" sldId="262"/>
            <ac:picMk id="5" creationId="{82A18E2E-9899-4835-8289-405D5386D22A}"/>
          </ac:picMkLst>
        </pc:picChg>
        <pc:picChg chg="add mod">
          <ac:chgData name="Bethany Watkinson" userId="81adf7f3-5c61-436f-bebc-681427c54ace" providerId="ADAL" clId="{C20E5390-4B88-4EB3-9BDC-415DEA7E8DAA}" dt="2022-12-09T10:11:34.425" v="321" actId="1076"/>
          <ac:picMkLst>
            <pc:docMk/>
            <pc:sldMk cId="1457723659" sldId="262"/>
            <ac:picMk id="7" creationId="{E357BE6B-CBD5-4C7E-8CBD-42FBA7E9B695}"/>
          </ac:picMkLst>
        </pc:picChg>
      </pc:sldChg>
      <pc:sldChg chg="del">
        <pc:chgData name="Bethany Watkinson" userId="81adf7f3-5c61-436f-bebc-681427c54ace" providerId="ADAL" clId="{C20E5390-4B88-4EB3-9BDC-415DEA7E8DAA}" dt="2022-10-21T15:43:41.517" v="3" actId="47"/>
        <pc:sldMkLst>
          <pc:docMk/>
          <pc:sldMk cId="2834517968" sldId="262"/>
        </pc:sldMkLst>
      </pc:sldChg>
      <pc:sldChg chg="addSp delSp modSp new mod setBg">
        <pc:chgData name="Bethany Watkinson" userId="81adf7f3-5c61-436f-bebc-681427c54ace" providerId="ADAL" clId="{C20E5390-4B88-4EB3-9BDC-415DEA7E8DAA}" dt="2022-12-09T10:11:51.715" v="325" actId="26606"/>
        <pc:sldMkLst>
          <pc:docMk/>
          <pc:sldMk cId="3339582260" sldId="263"/>
        </pc:sldMkLst>
        <pc:spChg chg="del">
          <ac:chgData name="Bethany Watkinson" userId="81adf7f3-5c61-436f-bebc-681427c54ace" providerId="ADAL" clId="{C20E5390-4B88-4EB3-9BDC-415DEA7E8DAA}" dt="2022-10-21T15:48:23.244" v="65" actId="478"/>
          <ac:spMkLst>
            <pc:docMk/>
            <pc:sldMk cId="3339582260" sldId="263"/>
            <ac:spMk id="2" creationId="{D2DF1249-4D4F-4DC2-A726-8E9C546BCF4A}"/>
          </ac:spMkLst>
        </pc:spChg>
        <pc:spChg chg="del">
          <ac:chgData name="Bethany Watkinson" userId="81adf7f3-5c61-436f-bebc-681427c54ace" providerId="ADAL" clId="{C20E5390-4B88-4EB3-9BDC-415DEA7E8DAA}" dt="2022-10-21T15:48:19.780" v="64" actId="478"/>
          <ac:spMkLst>
            <pc:docMk/>
            <pc:sldMk cId="3339582260" sldId="263"/>
            <ac:spMk id="3" creationId="{3E4BA864-D930-4242-8EF6-B03249E3ACD4}"/>
          </ac:spMkLst>
        </pc:spChg>
        <pc:spChg chg="mod ord">
          <ac:chgData name="Bethany Watkinson" userId="81adf7f3-5c61-436f-bebc-681427c54ace" providerId="ADAL" clId="{C20E5390-4B88-4EB3-9BDC-415DEA7E8DAA}" dt="2022-12-09T10:11:51.715" v="325" actId="26606"/>
          <ac:spMkLst>
            <pc:docMk/>
            <pc:sldMk cId="3339582260" sldId="263"/>
            <ac:spMk id="4" creationId="{679B3999-73DF-4047-9577-5B5A3A7C21C9}"/>
          </ac:spMkLst>
        </pc:spChg>
        <pc:spChg chg="add mod ord">
          <ac:chgData name="Bethany Watkinson" userId="81adf7f3-5c61-436f-bebc-681427c54ace" providerId="ADAL" clId="{C20E5390-4B88-4EB3-9BDC-415DEA7E8DAA}" dt="2022-12-09T10:11:51.715" v="325" actId="26606"/>
          <ac:spMkLst>
            <pc:docMk/>
            <pc:sldMk cId="3339582260" sldId="263"/>
            <ac:spMk id="5" creationId="{2F9E5866-2E93-455E-B147-AA086D9774B4}"/>
          </ac:spMkLst>
        </pc:spChg>
        <pc:spChg chg="add mod">
          <ac:chgData name="Bethany Watkinson" userId="81adf7f3-5c61-436f-bebc-681427c54ace" providerId="ADAL" clId="{C20E5390-4B88-4EB3-9BDC-415DEA7E8DAA}" dt="2022-12-09T10:11:51.715" v="325" actId="26606"/>
          <ac:spMkLst>
            <pc:docMk/>
            <pc:sldMk cId="3339582260" sldId="263"/>
            <ac:spMk id="6" creationId="{7059455E-2539-481A-894D-8BDF4A811FEB}"/>
          </ac:spMkLst>
        </pc:spChg>
        <pc:spChg chg="add mod">
          <ac:chgData name="Bethany Watkinson" userId="81adf7f3-5c61-436f-bebc-681427c54ace" providerId="ADAL" clId="{C20E5390-4B88-4EB3-9BDC-415DEA7E8DAA}" dt="2022-12-09T10:11:51.715" v="325" actId="26606"/>
          <ac:spMkLst>
            <pc:docMk/>
            <pc:sldMk cId="3339582260" sldId="263"/>
            <ac:spMk id="8" creationId="{12E38776-1A82-4ED5-858B-EF5480DEC73E}"/>
          </ac:spMkLst>
        </pc:spChg>
        <pc:spChg chg="add del">
          <ac:chgData name="Bethany Watkinson" userId="81adf7f3-5c61-436f-bebc-681427c54ace" providerId="ADAL" clId="{C20E5390-4B88-4EB3-9BDC-415DEA7E8DAA}" dt="2022-12-09T10:11:51.715" v="325" actId="26606"/>
          <ac:spMkLst>
            <pc:docMk/>
            <pc:sldMk cId="3339582260" sldId="263"/>
            <ac:spMk id="13" creationId="{F60FCA6E-0894-46CD-BD49-5955A51E0084}"/>
          </ac:spMkLst>
        </pc:spChg>
        <pc:spChg chg="add del">
          <ac:chgData name="Bethany Watkinson" userId="81adf7f3-5c61-436f-bebc-681427c54ace" providerId="ADAL" clId="{C20E5390-4B88-4EB3-9BDC-415DEA7E8DAA}" dt="2022-12-09T10:11:51.715" v="325" actId="26606"/>
          <ac:spMkLst>
            <pc:docMk/>
            <pc:sldMk cId="3339582260" sldId="263"/>
            <ac:spMk id="15" creationId="{E78C6E4B-A1F1-4B6C-97EC-BE997495D6AC}"/>
          </ac:spMkLst>
        </pc:spChg>
        <pc:picChg chg="add mod">
          <ac:chgData name="Bethany Watkinson" userId="81adf7f3-5c61-436f-bebc-681427c54ace" providerId="ADAL" clId="{C20E5390-4B88-4EB3-9BDC-415DEA7E8DAA}" dt="2022-12-09T10:11:51.715" v="325" actId="26606"/>
          <ac:picMkLst>
            <pc:docMk/>
            <pc:sldMk cId="3339582260" sldId="263"/>
            <ac:picMk id="7" creationId="{5D3A6AD6-9DB8-4E21-A25E-BC31164D11E9}"/>
          </ac:picMkLst>
        </pc:picChg>
        <pc:picChg chg="add del mod">
          <ac:chgData name="Bethany Watkinson" userId="81adf7f3-5c61-436f-bebc-681427c54ace" providerId="ADAL" clId="{C20E5390-4B88-4EB3-9BDC-415DEA7E8DAA}" dt="2022-12-09T10:11:39.816" v="322" actId="478"/>
          <ac:picMkLst>
            <pc:docMk/>
            <pc:sldMk cId="3339582260" sldId="263"/>
            <ac:picMk id="5121" creationId="{0CD2061E-FC04-46DE-892D-947B82C7C9B3}"/>
          </ac:picMkLst>
        </pc:picChg>
      </pc:sldChg>
      <pc:sldChg chg="del">
        <pc:chgData name="Bethany Watkinson" userId="81adf7f3-5c61-436f-bebc-681427c54ace" providerId="ADAL" clId="{C20E5390-4B88-4EB3-9BDC-415DEA7E8DAA}" dt="2022-10-21T15:43:41.970" v="6" actId="47"/>
        <pc:sldMkLst>
          <pc:docMk/>
          <pc:sldMk cId="798644169" sldId="264"/>
        </pc:sldMkLst>
      </pc:sldChg>
      <pc:sldChg chg="addSp delSp modSp new mod">
        <pc:chgData name="Bethany Watkinson" userId="81adf7f3-5c61-436f-bebc-681427c54ace" providerId="ADAL" clId="{C20E5390-4B88-4EB3-9BDC-415DEA7E8DAA}" dt="2022-10-21T15:49:37.995" v="82" actId="1038"/>
        <pc:sldMkLst>
          <pc:docMk/>
          <pc:sldMk cId="1770693015" sldId="264"/>
        </pc:sldMkLst>
        <pc:spChg chg="del">
          <ac:chgData name="Bethany Watkinson" userId="81adf7f3-5c61-436f-bebc-681427c54ace" providerId="ADAL" clId="{C20E5390-4B88-4EB3-9BDC-415DEA7E8DAA}" dt="2022-10-21T15:48:47.390" v="69" actId="478"/>
          <ac:spMkLst>
            <pc:docMk/>
            <pc:sldMk cId="1770693015" sldId="264"/>
            <ac:spMk id="2" creationId="{7B67F380-2BC6-479B-99ED-478D3E7F1B39}"/>
          </ac:spMkLst>
        </pc:spChg>
        <pc:spChg chg="del">
          <ac:chgData name="Bethany Watkinson" userId="81adf7f3-5c61-436f-bebc-681427c54ace" providerId="ADAL" clId="{C20E5390-4B88-4EB3-9BDC-415DEA7E8DAA}" dt="2022-10-21T15:48:49.851" v="70" actId="478"/>
          <ac:spMkLst>
            <pc:docMk/>
            <pc:sldMk cId="1770693015" sldId="264"/>
            <ac:spMk id="3" creationId="{1A46FF04-0472-4125-A489-3F92C787B46D}"/>
          </ac:spMkLst>
        </pc:spChg>
        <pc:spChg chg="add mod">
          <ac:chgData name="Bethany Watkinson" userId="81adf7f3-5c61-436f-bebc-681427c54ace" providerId="ADAL" clId="{C20E5390-4B88-4EB3-9BDC-415DEA7E8DAA}" dt="2022-10-21T15:49:03.163" v="72" actId="1076"/>
          <ac:spMkLst>
            <pc:docMk/>
            <pc:sldMk cId="1770693015" sldId="264"/>
            <ac:spMk id="5" creationId="{065ACE92-8B01-4089-852A-86A19ABC5D61}"/>
          </ac:spMkLst>
        </pc:spChg>
        <pc:spChg chg="add mod">
          <ac:chgData name="Bethany Watkinson" userId="81adf7f3-5c61-436f-bebc-681427c54ace" providerId="ADAL" clId="{C20E5390-4B88-4EB3-9BDC-415DEA7E8DAA}" dt="2022-10-21T15:49:03.163" v="72" actId="1076"/>
          <ac:spMkLst>
            <pc:docMk/>
            <pc:sldMk cId="1770693015" sldId="264"/>
            <ac:spMk id="6" creationId="{1E0160DE-94CD-4C45-BE18-8816CE3EFB94}"/>
          </ac:spMkLst>
        </pc:spChg>
        <pc:picChg chg="add mod">
          <ac:chgData name="Bethany Watkinson" userId="81adf7f3-5c61-436f-bebc-681427c54ace" providerId="ADAL" clId="{C20E5390-4B88-4EB3-9BDC-415DEA7E8DAA}" dt="2022-10-21T15:49:37.995" v="82" actId="1038"/>
          <ac:picMkLst>
            <pc:docMk/>
            <pc:sldMk cId="1770693015" sldId="264"/>
            <ac:picMk id="6145" creationId="{8AB18187-4973-430F-A103-7D91D57EB2FB}"/>
          </ac:picMkLst>
        </pc:picChg>
      </pc:sldChg>
      <pc:sldChg chg="del">
        <pc:chgData name="Bethany Watkinson" userId="81adf7f3-5c61-436f-bebc-681427c54ace" providerId="ADAL" clId="{C20E5390-4B88-4EB3-9BDC-415DEA7E8DAA}" dt="2022-10-21T15:43:43.027" v="11" actId="47"/>
        <pc:sldMkLst>
          <pc:docMk/>
          <pc:sldMk cId="1786843112" sldId="265"/>
        </pc:sldMkLst>
      </pc:sldChg>
      <pc:sldChg chg="addSp delSp modSp new mod">
        <pc:chgData name="Bethany Watkinson" userId="81adf7f3-5c61-436f-bebc-681427c54ace" providerId="ADAL" clId="{C20E5390-4B88-4EB3-9BDC-415DEA7E8DAA}" dt="2022-10-21T15:49:23.355" v="77" actId="1076"/>
        <pc:sldMkLst>
          <pc:docMk/>
          <pc:sldMk cId="2677649786" sldId="265"/>
        </pc:sldMkLst>
        <pc:spChg chg="del">
          <ac:chgData name="Bethany Watkinson" userId="81adf7f3-5c61-436f-bebc-681427c54ace" providerId="ADAL" clId="{C20E5390-4B88-4EB3-9BDC-415DEA7E8DAA}" dt="2022-10-21T15:49:10.752" v="75" actId="478"/>
          <ac:spMkLst>
            <pc:docMk/>
            <pc:sldMk cId="2677649786" sldId="265"/>
            <ac:spMk id="2" creationId="{EBEB965A-7A30-442B-BF76-6C9AC4D63563}"/>
          </ac:spMkLst>
        </pc:spChg>
        <pc:spChg chg="del">
          <ac:chgData name="Bethany Watkinson" userId="81adf7f3-5c61-436f-bebc-681427c54ace" providerId="ADAL" clId="{C20E5390-4B88-4EB3-9BDC-415DEA7E8DAA}" dt="2022-10-21T15:49:08.224" v="74" actId="478"/>
          <ac:spMkLst>
            <pc:docMk/>
            <pc:sldMk cId="2677649786" sldId="265"/>
            <ac:spMk id="3" creationId="{A9123608-D1F2-42C7-B05D-2D8F937C612F}"/>
          </ac:spMkLst>
        </pc:spChg>
        <pc:spChg chg="add mod">
          <ac:chgData name="Bethany Watkinson" userId="81adf7f3-5c61-436f-bebc-681427c54ace" providerId="ADAL" clId="{C20E5390-4B88-4EB3-9BDC-415DEA7E8DAA}" dt="2022-10-21T15:49:23.355" v="77" actId="1076"/>
          <ac:spMkLst>
            <pc:docMk/>
            <pc:sldMk cId="2677649786" sldId="265"/>
            <ac:spMk id="5" creationId="{6E754DE6-E441-41A7-B89A-FCB27F98BAD8}"/>
          </ac:spMkLst>
        </pc:spChg>
        <pc:spChg chg="add mod">
          <ac:chgData name="Bethany Watkinson" userId="81adf7f3-5c61-436f-bebc-681427c54ace" providerId="ADAL" clId="{C20E5390-4B88-4EB3-9BDC-415DEA7E8DAA}" dt="2022-10-21T15:49:23.355" v="77" actId="1076"/>
          <ac:spMkLst>
            <pc:docMk/>
            <pc:sldMk cId="2677649786" sldId="265"/>
            <ac:spMk id="6" creationId="{84C45991-9F90-46A2-8C04-83CA5ED21BA8}"/>
          </ac:spMkLst>
        </pc:spChg>
        <pc:picChg chg="add mod">
          <ac:chgData name="Bethany Watkinson" userId="81adf7f3-5c61-436f-bebc-681427c54ace" providerId="ADAL" clId="{C20E5390-4B88-4EB3-9BDC-415DEA7E8DAA}" dt="2022-10-21T15:49:23.355" v="77" actId="1076"/>
          <ac:picMkLst>
            <pc:docMk/>
            <pc:sldMk cId="2677649786" sldId="265"/>
            <ac:picMk id="7169" creationId="{54CD2CC5-B638-4DFF-A947-3AA04A5F811E}"/>
          </ac:picMkLst>
        </pc:picChg>
      </pc:sldChg>
      <pc:sldChg chg="addSp delSp modSp new mod">
        <pc:chgData name="Bethany Watkinson" userId="81adf7f3-5c61-436f-bebc-681427c54ace" providerId="ADAL" clId="{C20E5390-4B88-4EB3-9BDC-415DEA7E8DAA}" dt="2022-10-24T14:28:19.240" v="304" actId="208"/>
        <pc:sldMkLst>
          <pc:docMk/>
          <pc:sldMk cId="217643249" sldId="266"/>
        </pc:sldMkLst>
        <pc:spChg chg="del">
          <ac:chgData name="Bethany Watkinson" userId="81adf7f3-5c61-436f-bebc-681427c54ace" providerId="ADAL" clId="{C20E5390-4B88-4EB3-9BDC-415DEA7E8DAA}" dt="2022-10-21T15:49:44.494" v="84" actId="478"/>
          <ac:spMkLst>
            <pc:docMk/>
            <pc:sldMk cId="217643249" sldId="266"/>
            <ac:spMk id="2" creationId="{D61BCF53-A3EB-4E75-88B1-6B3D1B366B4C}"/>
          </ac:spMkLst>
        </pc:spChg>
        <pc:spChg chg="del">
          <ac:chgData name="Bethany Watkinson" userId="81adf7f3-5c61-436f-bebc-681427c54ace" providerId="ADAL" clId="{C20E5390-4B88-4EB3-9BDC-415DEA7E8DAA}" dt="2022-10-21T15:49:46.642" v="85" actId="478"/>
          <ac:spMkLst>
            <pc:docMk/>
            <pc:sldMk cId="217643249" sldId="266"/>
            <ac:spMk id="3" creationId="{54DAE0DC-F575-4601-9F3F-C12465294DBB}"/>
          </ac:spMkLst>
        </pc:spChg>
        <pc:spChg chg="add del mod">
          <ac:chgData name="Bethany Watkinson" userId="81adf7f3-5c61-436f-bebc-681427c54ace" providerId="ADAL" clId="{C20E5390-4B88-4EB3-9BDC-415DEA7E8DAA}" dt="2022-10-21T16:20:48.962" v="122"/>
          <ac:spMkLst>
            <pc:docMk/>
            <pc:sldMk cId="217643249" sldId="266"/>
            <ac:spMk id="3" creationId="{68628D60-1205-4D92-8E82-BA123269C62E}"/>
          </ac:spMkLst>
        </pc:spChg>
        <pc:spChg chg="add del mod">
          <ac:chgData name="Bethany Watkinson" userId="81adf7f3-5c61-436f-bebc-681427c54ace" providerId="ADAL" clId="{C20E5390-4B88-4EB3-9BDC-415DEA7E8DAA}" dt="2022-10-21T15:50:04.099" v="87" actId="478"/>
          <ac:spMkLst>
            <pc:docMk/>
            <pc:sldMk cId="217643249" sldId="266"/>
            <ac:spMk id="5" creationId="{9D18AF72-ABE2-4719-B646-E6043BB3A16B}"/>
          </ac:spMkLst>
        </pc:spChg>
        <pc:spChg chg="add mod">
          <ac:chgData name="Bethany Watkinson" userId="81adf7f3-5c61-436f-bebc-681427c54ace" providerId="ADAL" clId="{C20E5390-4B88-4EB3-9BDC-415DEA7E8DAA}" dt="2022-10-24T14:28:19.240" v="304" actId="208"/>
          <ac:spMkLst>
            <pc:docMk/>
            <pc:sldMk cId="217643249" sldId="266"/>
            <ac:spMk id="5" creationId="{FC4CE159-02A4-4172-BE8B-0628730375EB}"/>
          </ac:spMkLst>
        </pc:spChg>
        <pc:spChg chg="add del mod">
          <ac:chgData name="Bethany Watkinson" userId="81adf7f3-5c61-436f-bebc-681427c54ace" providerId="ADAL" clId="{C20E5390-4B88-4EB3-9BDC-415DEA7E8DAA}" dt="2022-10-21T15:50:04.099" v="87" actId="478"/>
          <ac:spMkLst>
            <pc:docMk/>
            <pc:sldMk cId="217643249" sldId="266"/>
            <ac:spMk id="6" creationId="{72AE5328-E074-455D-AFF9-8FE033692BF0}"/>
          </ac:spMkLst>
        </pc:spChg>
        <pc:spChg chg="add del mod">
          <ac:chgData name="Bethany Watkinson" userId="81adf7f3-5c61-436f-bebc-681427c54ace" providerId="ADAL" clId="{C20E5390-4B88-4EB3-9BDC-415DEA7E8DAA}" dt="2022-10-21T16:20:32.081" v="120" actId="478"/>
          <ac:spMkLst>
            <pc:docMk/>
            <pc:sldMk cId="217643249" sldId="266"/>
            <ac:spMk id="6" creationId="{E8CB9F80-E551-49DB-91E3-C5FD73BEC83A}"/>
          </ac:spMkLst>
        </pc:spChg>
        <pc:spChg chg="add mod">
          <ac:chgData name="Bethany Watkinson" userId="81adf7f3-5c61-436f-bebc-681427c54ace" providerId="ADAL" clId="{C20E5390-4B88-4EB3-9BDC-415DEA7E8DAA}" dt="2022-10-21T16:20:26.519" v="118"/>
          <ac:spMkLst>
            <pc:docMk/>
            <pc:sldMk cId="217643249" sldId="266"/>
            <ac:spMk id="7" creationId="{9EFD6BE1-8251-4C9A-BDC7-C49951B2B1C4}"/>
          </ac:spMkLst>
        </pc:spChg>
        <pc:spChg chg="add del mod">
          <ac:chgData name="Bethany Watkinson" userId="81adf7f3-5c61-436f-bebc-681427c54ace" providerId="ADAL" clId="{C20E5390-4B88-4EB3-9BDC-415DEA7E8DAA}" dt="2022-10-21T15:50:04.099" v="87" actId="478"/>
          <ac:spMkLst>
            <pc:docMk/>
            <pc:sldMk cId="217643249" sldId="266"/>
            <ac:spMk id="7" creationId="{A5980419-FBE8-4373-876F-67AE2B12C53B}"/>
          </ac:spMkLst>
        </pc:spChg>
        <pc:spChg chg="add mod">
          <ac:chgData name="Bethany Watkinson" userId="81adf7f3-5c61-436f-bebc-681427c54ace" providerId="ADAL" clId="{C20E5390-4B88-4EB3-9BDC-415DEA7E8DAA}" dt="2022-10-21T15:50:29.729" v="89"/>
          <ac:spMkLst>
            <pc:docMk/>
            <pc:sldMk cId="217643249" sldId="266"/>
            <ac:spMk id="8" creationId="{045ED459-F9B0-4BE4-851D-149B2C84AAB4}"/>
          </ac:spMkLst>
        </pc:spChg>
        <pc:spChg chg="add mod">
          <ac:chgData name="Bethany Watkinson" userId="81adf7f3-5c61-436f-bebc-681427c54ace" providerId="ADAL" clId="{C20E5390-4B88-4EB3-9BDC-415DEA7E8DAA}" dt="2022-10-21T15:50:29.729" v="89"/>
          <ac:spMkLst>
            <pc:docMk/>
            <pc:sldMk cId="217643249" sldId="266"/>
            <ac:spMk id="9" creationId="{D2CE100C-C67A-4DBE-860A-A40CAB6717E7}"/>
          </ac:spMkLst>
        </pc:spChg>
        <pc:spChg chg="add mod">
          <ac:chgData name="Bethany Watkinson" userId="81adf7f3-5c61-436f-bebc-681427c54ace" providerId="ADAL" clId="{C20E5390-4B88-4EB3-9BDC-415DEA7E8DAA}" dt="2022-10-21T15:50:29.729" v="89"/>
          <ac:spMkLst>
            <pc:docMk/>
            <pc:sldMk cId="217643249" sldId="266"/>
            <ac:spMk id="10" creationId="{28F44921-75E1-4EAB-9C72-1BE276EF2A66}"/>
          </ac:spMkLst>
        </pc:spChg>
        <pc:spChg chg="add mod">
          <ac:chgData name="Bethany Watkinson" userId="81adf7f3-5c61-436f-bebc-681427c54ace" providerId="ADAL" clId="{C20E5390-4B88-4EB3-9BDC-415DEA7E8DAA}" dt="2022-10-21T16:25:36.636" v="230" actId="1038"/>
          <ac:spMkLst>
            <pc:docMk/>
            <pc:sldMk cId="217643249" sldId="266"/>
            <ac:spMk id="10" creationId="{672866B8-FD06-4170-863F-687AD954E0B0}"/>
          </ac:spMkLst>
        </pc:spChg>
        <pc:graphicFrameChg chg="add del mod">
          <ac:chgData name="Bethany Watkinson" userId="81adf7f3-5c61-436f-bebc-681427c54ace" providerId="ADAL" clId="{C20E5390-4B88-4EB3-9BDC-415DEA7E8DAA}" dt="2022-10-21T16:20:48.962" v="122"/>
          <ac:graphicFrameMkLst>
            <pc:docMk/>
            <pc:sldMk cId="217643249" sldId="266"/>
            <ac:graphicFrameMk id="2" creationId="{7461D6C4-0E06-4C8D-A395-E0B2F869AD18}"/>
          </ac:graphicFrameMkLst>
        </pc:graphicFrameChg>
        <pc:graphicFrameChg chg="add del mod modGraphic">
          <ac:chgData name="Bethany Watkinson" userId="81adf7f3-5c61-436f-bebc-681427c54ace" providerId="ADAL" clId="{C20E5390-4B88-4EB3-9BDC-415DEA7E8DAA}" dt="2022-10-21T16:24:25.397" v="211" actId="478"/>
          <ac:graphicFrameMkLst>
            <pc:docMk/>
            <pc:sldMk cId="217643249" sldId="266"/>
            <ac:graphicFrameMk id="9" creationId="{D283C1C2-1115-4817-A3BB-0755781EC38B}"/>
          </ac:graphicFrameMkLst>
        </pc:graphicFrameChg>
        <pc:graphicFrameChg chg="add mod modGraphic">
          <ac:chgData name="Bethany Watkinson" userId="81adf7f3-5c61-436f-bebc-681427c54ace" providerId="ADAL" clId="{C20E5390-4B88-4EB3-9BDC-415DEA7E8DAA}" dt="2022-10-21T16:24:54.164" v="218" actId="14100"/>
          <ac:graphicFrameMkLst>
            <pc:docMk/>
            <pc:sldMk cId="217643249" sldId="266"/>
            <ac:graphicFrameMk id="12" creationId="{C649AF4D-1152-47AD-AA99-AF1CBDDE0A60}"/>
          </ac:graphicFrameMkLst>
        </pc:graphicFrameChg>
        <pc:picChg chg="add del mod">
          <ac:chgData name="Bethany Watkinson" userId="81adf7f3-5c61-436f-bebc-681427c54ace" providerId="ADAL" clId="{C20E5390-4B88-4EB3-9BDC-415DEA7E8DAA}" dt="2022-10-21T16:20:11.873" v="117" actId="478"/>
          <ac:picMkLst>
            <pc:docMk/>
            <pc:sldMk cId="217643249" sldId="266"/>
            <ac:picMk id="11" creationId="{6AAB2A5A-2A4A-4B63-986F-58E5D3D9F9E6}"/>
          </ac:picMkLst>
        </pc:picChg>
      </pc:sldChg>
      <pc:sldChg chg="del">
        <pc:chgData name="Bethany Watkinson" userId="81adf7f3-5c61-436f-bebc-681427c54ace" providerId="ADAL" clId="{C20E5390-4B88-4EB3-9BDC-415DEA7E8DAA}" dt="2022-10-21T15:43:43.059" v="12" actId="47"/>
        <pc:sldMkLst>
          <pc:docMk/>
          <pc:sldMk cId="3412809060" sldId="266"/>
        </pc:sldMkLst>
      </pc:sldChg>
      <pc:sldChg chg="addSp delSp modSp new mod">
        <pc:chgData name="Bethany Watkinson" userId="81adf7f3-5c61-436f-bebc-681427c54ace" providerId="ADAL" clId="{C20E5390-4B88-4EB3-9BDC-415DEA7E8DAA}" dt="2022-10-24T14:28:13.944" v="303" actId="208"/>
        <pc:sldMkLst>
          <pc:docMk/>
          <pc:sldMk cId="715196282" sldId="267"/>
        </pc:sldMkLst>
        <pc:spChg chg="del">
          <ac:chgData name="Bethany Watkinson" userId="81adf7f3-5c61-436f-bebc-681427c54ace" providerId="ADAL" clId="{C20E5390-4B88-4EB3-9BDC-415DEA7E8DAA}" dt="2022-10-21T15:50:41.206" v="92" actId="478"/>
          <ac:spMkLst>
            <pc:docMk/>
            <pc:sldMk cId="715196282" sldId="267"/>
            <ac:spMk id="2" creationId="{A616F36C-BBB5-4281-82F8-D6F7D6691F0B}"/>
          </ac:spMkLst>
        </pc:spChg>
        <pc:spChg chg="del">
          <ac:chgData name="Bethany Watkinson" userId="81adf7f3-5c61-436f-bebc-681427c54ace" providerId="ADAL" clId="{C20E5390-4B88-4EB3-9BDC-415DEA7E8DAA}" dt="2022-10-21T15:50:42.951" v="93" actId="478"/>
          <ac:spMkLst>
            <pc:docMk/>
            <pc:sldMk cId="715196282" sldId="267"/>
            <ac:spMk id="3" creationId="{0B41922A-810E-4CE3-B0BF-AFE078906165}"/>
          </ac:spMkLst>
        </pc:spChg>
        <pc:spChg chg="add mod">
          <ac:chgData name="Bethany Watkinson" userId="81adf7f3-5c61-436f-bebc-681427c54ace" providerId="ADAL" clId="{C20E5390-4B88-4EB3-9BDC-415DEA7E8DAA}" dt="2022-10-24T14:28:13.944" v="303" actId="208"/>
          <ac:spMkLst>
            <pc:docMk/>
            <pc:sldMk cId="715196282" sldId="267"/>
            <ac:spMk id="5" creationId="{38E1B71D-D187-4B51-8B7A-C99F3FA1B30C}"/>
          </ac:spMkLst>
        </pc:spChg>
        <pc:spChg chg="add mod">
          <ac:chgData name="Bethany Watkinson" userId="81adf7f3-5c61-436f-bebc-681427c54ace" providerId="ADAL" clId="{C20E5390-4B88-4EB3-9BDC-415DEA7E8DAA}" dt="2022-10-21T15:50:56.249" v="95"/>
          <ac:spMkLst>
            <pc:docMk/>
            <pc:sldMk cId="715196282" sldId="267"/>
            <ac:spMk id="5" creationId="{533AE22C-B225-4C74-84B5-DEE6EF9B9F16}"/>
          </ac:spMkLst>
        </pc:spChg>
        <pc:spChg chg="add mod">
          <ac:chgData name="Bethany Watkinson" userId="81adf7f3-5c61-436f-bebc-681427c54ace" providerId="ADAL" clId="{C20E5390-4B88-4EB3-9BDC-415DEA7E8DAA}" dt="2022-10-21T16:23:23.468" v="204" actId="20577"/>
          <ac:spMkLst>
            <pc:docMk/>
            <pc:sldMk cId="715196282" sldId="267"/>
            <ac:spMk id="6" creationId="{205A694E-53DD-4FAF-97B8-07CB668AD4AD}"/>
          </ac:spMkLst>
        </pc:spChg>
        <pc:spChg chg="add mod">
          <ac:chgData name="Bethany Watkinson" userId="81adf7f3-5c61-436f-bebc-681427c54ace" providerId="ADAL" clId="{C20E5390-4B88-4EB3-9BDC-415DEA7E8DAA}" dt="2022-10-21T15:50:56.249" v="95"/>
          <ac:spMkLst>
            <pc:docMk/>
            <pc:sldMk cId="715196282" sldId="267"/>
            <ac:spMk id="6" creationId="{80C7ADBF-6141-4DDA-9C65-C1E358E4866F}"/>
          </ac:spMkLst>
        </pc:spChg>
        <pc:graphicFrameChg chg="add mod modGraphic">
          <ac:chgData name="Bethany Watkinson" userId="81adf7f3-5c61-436f-bebc-681427c54ace" providerId="ADAL" clId="{C20E5390-4B88-4EB3-9BDC-415DEA7E8DAA}" dt="2022-10-21T16:24:04.383" v="210" actId="1076"/>
          <ac:graphicFrameMkLst>
            <pc:docMk/>
            <pc:sldMk cId="715196282" sldId="267"/>
            <ac:graphicFrameMk id="2" creationId="{D402C629-E226-475C-9758-F56684D0607A}"/>
          </ac:graphicFrameMkLst>
        </pc:graphicFrameChg>
        <pc:picChg chg="add del mod">
          <ac:chgData name="Bethany Watkinson" userId="81adf7f3-5c61-436f-bebc-681427c54ace" providerId="ADAL" clId="{C20E5390-4B88-4EB3-9BDC-415DEA7E8DAA}" dt="2022-10-21T16:23:01.480" v="202" actId="478"/>
          <ac:picMkLst>
            <pc:docMk/>
            <pc:sldMk cId="715196282" sldId="267"/>
            <ac:picMk id="7" creationId="{50FE9F25-3DE1-4D47-A713-EF56EA87C31E}"/>
          </ac:picMkLst>
        </pc:picChg>
      </pc:sldChg>
      <pc:sldChg chg="del">
        <pc:chgData name="Bethany Watkinson" userId="81adf7f3-5c61-436f-bebc-681427c54ace" providerId="ADAL" clId="{C20E5390-4B88-4EB3-9BDC-415DEA7E8DAA}" dt="2022-10-21T15:43:43.090" v="13" actId="47"/>
        <pc:sldMkLst>
          <pc:docMk/>
          <pc:sldMk cId="3241972988" sldId="267"/>
        </pc:sldMkLst>
      </pc:sldChg>
      <pc:sldChg chg="del">
        <pc:chgData name="Bethany Watkinson" userId="81adf7f3-5c61-436f-bebc-681427c54ace" providerId="ADAL" clId="{C20E5390-4B88-4EB3-9BDC-415DEA7E8DAA}" dt="2022-10-21T15:43:42.142" v="7" actId="47"/>
        <pc:sldMkLst>
          <pc:docMk/>
          <pc:sldMk cId="1072878726" sldId="268"/>
        </pc:sldMkLst>
      </pc:sldChg>
      <pc:sldChg chg="del">
        <pc:chgData name="Bethany Watkinson" userId="81adf7f3-5c61-436f-bebc-681427c54ace" providerId="ADAL" clId="{C20E5390-4B88-4EB3-9BDC-415DEA7E8DAA}" dt="2022-10-21T15:43:42.282" v="8" actId="47"/>
        <pc:sldMkLst>
          <pc:docMk/>
          <pc:sldMk cId="247195831" sldId="269"/>
        </pc:sldMkLst>
      </pc:sldChg>
      <pc:sldChg chg="del">
        <pc:chgData name="Bethany Watkinson" userId="81adf7f3-5c61-436f-bebc-681427c54ace" providerId="ADAL" clId="{C20E5390-4B88-4EB3-9BDC-415DEA7E8DAA}" dt="2022-10-21T15:43:42.439" v="9" actId="47"/>
        <pc:sldMkLst>
          <pc:docMk/>
          <pc:sldMk cId="1832132892" sldId="270"/>
        </pc:sldMkLst>
      </pc:sldChg>
      <pc:sldChg chg="del">
        <pc:chgData name="Bethany Watkinson" userId="81adf7f3-5c61-436f-bebc-681427c54ace" providerId="ADAL" clId="{C20E5390-4B88-4EB3-9BDC-415DEA7E8DAA}" dt="2022-10-21T15:43:42.595" v="10" actId="47"/>
        <pc:sldMkLst>
          <pc:docMk/>
          <pc:sldMk cId="3766675962" sldId="271"/>
        </pc:sldMkLst>
      </pc:sldChg>
      <pc:sldChg chg="del">
        <pc:chgData name="Bethany Watkinson" userId="81adf7f3-5c61-436f-bebc-681427c54ace" providerId="ADAL" clId="{C20E5390-4B88-4EB3-9BDC-415DEA7E8DAA}" dt="2022-10-21T15:43:41.642" v="4" actId="47"/>
        <pc:sldMkLst>
          <pc:docMk/>
          <pc:sldMk cId="1593653283" sldId="272"/>
        </pc:sldMkLst>
      </pc:sldChg>
      <pc:sldChg chg="del">
        <pc:chgData name="Bethany Watkinson" userId="81adf7f3-5c61-436f-bebc-681427c54ace" providerId="ADAL" clId="{C20E5390-4B88-4EB3-9BDC-415DEA7E8DAA}" dt="2022-10-21T15:43:41.829" v="5" actId="47"/>
        <pc:sldMkLst>
          <pc:docMk/>
          <pc:sldMk cId="918877075" sldId="274"/>
        </pc:sldMkLst>
      </pc:sldChg>
    </pc:docChg>
  </pc:docChgLst>
  <pc:docChgLst>
    <pc:chgData name="Sophie Carter" userId="d489151b-9fee-49d0-a542-c2439f611034" providerId="ADAL" clId="{424D0395-7D13-4500-ACA3-5DB46F5A4AB1}"/>
    <pc:docChg chg="custSel modSld">
      <pc:chgData name="Sophie Carter" userId="d489151b-9fee-49d0-a542-c2439f611034" providerId="ADAL" clId="{424D0395-7D13-4500-ACA3-5DB46F5A4AB1}" dt="2023-01-17T15:54:18.856" v="162" actId="13926"/>
      <pc:docMkLst>
        <pc:docMk/>
      </pc:docMkLst>
      <pc:sldChg chg="modSp mod">
        <pc:chgData name="Sophie Carter" userId="d489151b-9fee-49d0-a542-c2439f611034" providerId="ADAL" clId="{424D0395-7D13-4500-ACA3-5DB46F5A4AB1}" dt="2023-01-17T15:49:10.259" v="116" actId="20577"/>
        <pc:sldMkLst>
          <pc:docMk/>
          <pc:sldMk cId="954346337" sldId="256"/>
        </pc:sldMkLst>
        <pc:spChg chg="mod">
          <ac:chgData name="Sophie Carter" userId="d489151b-9fee-49d0-a542-c2439f611034" providerId="ADAL" clId="{424D0395-7D13-4500-ACA3-5DB46F5A4AB1}" dt="2023-01-17T15:49:10.259" v="116" actId="20577"/>
          <ac:spMkLst>
            <pc:docMk/>
            <pc:sldMk cId="954346337" sldId="256"/>
            <ac:spMk id="5" creationId="{D8757B3E-3D10-470E-B6AB-EB843CD7317B}"/>
          </ac:spMkLst>
        </pc:spChg>
      </pc:sldChg>
      <pc:sldChg chg="modSp mod">
        <pc:chgData name="Sophie Carter" userId="d489151b-9fee-49d0-a542-c2439f611034" providerId="ADAL" clId="{424D0395-7D13-4500-ACA3-5DB46F5A4AB1}" dt="2023-01-17T15:54:18.856" v="162" actId="13926"/>
        <pc:sldMkLst>
          <pc:docMk/>
          <pc:sldMk cId="780913517" sldId="261"/>
        </pc:sldMkLst>
        <pc:spChg chg="mod">
          <ac:chgData name="Sophie Carter" userId="d489151b-9fee-49d0-a542-c2439f611034" providerId="ADAL" clId="{424D0395-7D13-4500-ACA3-5DB46F5A4AB1}" dt="2023-01-17T15:54:18.856" v="162" actId="13926"/>
          <ac:spMkLst>
            <pc:docMk/>
            <pc:sldMk cId="780913517" sldId="261"/>
            <ac:spMk id="5" creationId="{C2391DCC-B8D7-4C19-B87C-E1CE66157757}"/>
          </ac:spMkLst>
        </pc:spChg>
      </pc:sldChg>
    </pc:docChg>
  </pc:docChgLst>
  <pc:docChgLst>
    <pc:chgData name="Bethany Watkinson" userId="81adf7f3-5c61-436f-bebc-681427c54ace" providerId="ADAL" clId="{22EA36BF-15AB-4F24-9822-3D2E4ECCC933}"/>
    <pc:docChg chg="custSel modSld">
      <pc:chgData name="Bethany Watkinson" userId="81adf7f3-5c61-436f-bebc-681427c54ace" providerId="ADAL" clId="{22EA36BF-15AB-4F24-9822-3D2E4ECCC933}" dt="2022-12-12T13:33:55.227" v="249" actId="14100"/>
      <pc:docMkLst>
        <pc:docMk/>
      </pc:docMkLst>
      <pc:sldChg chg="addSp delSp modSp mod">
        <pc:chgData name="Bethany Watkinson" userId="81adf7f3-5c61-436f-bebc-681427c54ace" providerId="ADAL" clId="{22EA36BF-15AB-4F24-9822-3D2E4ECCC933}" dt="2022-12-12T13:30:22.783" v="217" actId="1076"/>
        <pc:sldMkLst>
          <pc:docMk/>
          <pc:sldMk cId="954346337" sldId="256"/>
        </pc:sldMkLst>
        <pc:spChg chg="mod">
          <ac:chgData name="Bethany Watkinson" userId="81adf7f3-5c61-436f-bebc-681427c54ace" providerId="ADAL" clId="{22EA36BF-15AB-4F24-9822-3D2E4ECCC933}" dt="2022-12-12T13:26:47.520" v="17" actId="20577"/>
          <ac:spMkLst>
            <pc:docMk/>
            <pc:sldMk cId="954346337" sldId="256"/>
            <ac:spMk id="5" creationId="{D8757B3E-3D10-470E-B6AB-EB843CD7317B}"/>
          </ac:spMkLst>
        </pc:spChg>
        <pc:spChg chg="mod">
          <ac:chgData name="Bethany Watkinson" userId="81adf7f3-5c61-436f-bebc-681427c54ace" providerId="ADAL" clId="{22EA36BF-15AB-4F24-9822-3D2E4ECCC933}" dt="2022-12-12T13:26:25.988" v="1" actId="20577"/>
          <ac:spMkLst>
            <pc:docMk/>
            <pc:sldMk cId="954346337" sldId="256"/>
            <ac:spMk id="8" creationId="{47C71BBB-16A5-4F21-BFE0-485A6543CD7B}"/>
          </ac:spMkLst>
        </pc:spChg>
        <pc:picChg chg="del">
          <ac:chgData name="Bethany Watkinson" userId="81adf7f3-5c61-436f-bebc-681427c54ace" providerId="ADAL" clId="{22EA36BF-15AB-4F24-9822-3D2E4ECCC933}" dt="2022-12-12T13:26:54.750" v="18" actId="478"/>
          <ac:picMkLst>
            <pc:docMk/>
            <pc:sldMk cId="954346337" sldId="256"/>
            <ac:picMk id="6" creationId="{B1B361BC-8056-4948-8EBF-B55ABE5A45E5}"/>
          </ac:picMkLst>
        </pc:picChg>
        <pc:picChg chg="add mod modCrop">
          <ac:chgData name="Bethany Watkinson" userId="81adf7f3-5c61-436f-bebc-681427c54ace" providerId="ADAL" clId="{22EA36BF-15AB-4F24-9822-3D2E4ECCC933}" dt="2022-12-12T13:30:22.783" v="217" actId="1076"/>
          <ac:picMkLst>
            <pc:docMk/>
            <pc:sldMk cId="954346337" sldId="256"/>
            <ac:picMk id="7" creationId="{73A6170A-C757-492D-9F01-8F517FB702EF}"/>
          </ac:picMkLst>
        </pc:picChg>
      </pc:sldChg>
      <pc:sldChg chg="modSp mod">
        <pc:chgData name="Bethany Watkinson" userId="81adf7f3-5c61-436f-bebc-681427c54ace" providerId="ADAL" clId="{22EA36BF-15AB-4F24-9822-3D2E4ECCC933}" dt="2022-12-12T13:27:59.262" v="143" actId="20577"/>
        <pc:sldMkLst>
          <pc:docMk/>
          <pc:sldMk cId="2998499757" sldId="257"/>
        </pc:sldMkLst>
        <pc:spChg chg="mod">
          <ac:chgData name="Bethany Watkinson" userId="81adf7f3-5c61-436f-bebc-681427c54ace" providerId="ADAL" clId="{22EA36BF-15AB-4F24-9822-3D2E4ECCC933}" dt="2022-12-12T13:27:59.262" v="143" actId="20577"/>
          <ac:spMkLst>
            <pc:docMk/>
            <pc:sldMk cId="2998499757" sldId="257"/>
            <ac:spMk id="20" creationId="{803B53ED-64D0-4743-899A-D0BFC4DA2399}"/>
          </ac:spMkLst>
        </pc:spChg>
      </pc:sldChg>
      <pc:sldChg chg="modSp mod">
        <pc:chgData name="Bethany Watkinson" userId="81adf7f3-5c61-436f-bebc-681427c54ace" providerId="ADAL" clId="{22EA36BF-15AB-4F24-9822-3D2E4ECCC933}" dt="2022-12-12T13:28:15.765" v="154" actId="20577"/>
        <pc:sldMkLst>
          <pc:docMk/>
          <pc:sldMk cId="1949258474" sldId="258"/>
        </pc:sldMkLst>
        <pc:spChg chg="mod">
          <ac:chgData name="Bethany Watkinson" userId="81adf7f3-5c61-436f-bebc-681427c54ace" providerId="ADAL" clId="{22EA36BF-15AB-4F24-9822-3D2E4ECCC933}" dt="2022-12-12T13:28:15.765" v="154" actId="20577"/>
          <ac:spMkLst>
            <pc:docMk/>
            <pc:sldMk cId="1949258474" sldId="258"/>
            <ac:spMk id="11" creationId="{DD3FD325-D7D9-4EB7-B559-ED7FF292DB58}"/>
          </ac:spMkLst>
        </pc:spChg>
      </pc:sldChg>
      <pc:sldChg chg="addSp delSp modSp mod">
        <pc:chgData name="Bethany Watkinson" userId="81adf7f3-5c61-436f-bebc-681427c54ace" providerId="ADAL" clId="{22EA36BF-15AB-4F24-9822-3D2E4ECCC933}" dt="2022-12-12T13:32:34.342" v="238" actId="1076"/>
        <pc:sldMkLst>
          <pc:docMk/>
          <pc:sldMk cId="403363819" sldId="259"/>
        </pc:sldMkLst>
        <pc:spChg chg="mod">
          <ac:chgData name="Bethany Watkinson" userId="81adf7f3-5c61-436f-bebc-681427c54ace" providerId="ADAL" clId="{22EA36BF-15AB-4F24-9822-3D2E4ECCC933}" dt="2022-12-12T13:28:29.828" v="159" actId="20577"/>
          <ac:spMkLst>
            <pc:docMk/>
            <pc:sldMk cId="403363819" sldId="259"/>
            <ac:spMk id="7" creationId="{F4303A38-C6AE-4CC6-B8D6-122A87F49852}"/>
          </ac:spMkLst>
        </pc:spChg>
        <pc:picChg chg="add mod modCrop">
          <ac:chgData name="Bethany Watkinson" userId="81adf7f3-5c61-436f-bebc-681427c54ace" providerId="ADAL" clId="{22EA36BF-15AB-4F24-9822-3D2E4ECCC933}" dt="2022-12-12T13:32:34.342" v="238" actId="1076"/>
          <ac:picMkLst>
            <pc:docMk/>
            <pc:sldMk cId="403363819" sldId="259"/>
            <ac:picMk id="6" creationId="{29095E05-B6CD-4719-9B58-A20D01246AAB}"/>
          </ac:picMkLst>
        </pc:picChg>
        <pc:picChg chg="del">
          <ac:chgData name="Bethany Watkinson" userId="81adf7f3-5c61-436f-bebc-681427c54ace" providerId="ADAL" clId="{22EA36BF-15AB-4F24-9822-3D2E4ECCC933}" dt="2022-12-12T13:30:36.736" v="218" actId="478"/>
          <ac:picMkLst>
            <pc:docMk/>
            <pc:sldMk cId="403363819" sldId="259"/>
            <ac:picMk id="8" creationId="{ADA3CC22-8EA6-464D-90F5-AF4118B2C0F1}"/>
          </ac:picMkLst>
        </pc:picChg>
      </pc:sldChg>
      <pc:sldChg chg="modSp mod">
        <pc:chgData name="Bethany Watkinson" userId="81adf7f3-5c61-436f-bebc-681427c54ace" providerId="ADAL" clId="{22EA36BF-15AB-4F24-9822-3D2E4ECCC933}" dt="2022-12-12T13:29:09.588" v="206" actId="20577"/>
        <pc:sldMkLst>
          <pc:docMk/>
          <pc:sldMk cId="1473151067" sldId="260"/>
        </pc:sldMkLst>
        <pc:spChg chg="mod">
          <ac:chgData name="Bethany Watkinson" userId="81adf7f3-5c61-436f-bebc-681427c54ace" providerId="ADAL" clId="{22EA36BF-15AB-4F24-9822-3D2E4ECCC933}" dt="2022-12-12T13:28:50.520" v="177" actId="20577"/>
          <ac:spMkLst>
            <pc:docMk/>
            <pc:sldMk cId="1473151067" sldId="260"/>
            <ac:spMk id="7" creationId="{8C679117-4B6D-4ABD-88C9-D8F947592630}"/>
          </ac:spMkLst>
        </pc:spChg>
        <pc:spChg chg="mod">
          <ac:chgData name="Bethany Watkinson" userId="81adf7f3-5c61-436f-bebc-681427c54ace" providerId="ADAL" clId="{22EA36BF-15AB-4F24-9822-3D2E4ECCC933}" dt="2022-12-12T13:29:09.588" v="206" actId="20577"/>
          <ac:spMkLst>
            <pc:docMk/>
            <pc:sldMk cId="1473151067" sldId="260"/>
            <ac:spMk id="10" creationId="{051A6D60-8C4E-483A-B604-0077FFF4004A}"/>
          </ac:spMkLst>
        </pc:spChg>
      </pc:sldChg>
      <pc:sldChg chg="addSp delSp modSp mod">
        <pc:chgData name="Bethany Watkinson" userId="81adf7f3-5c61-436f-bebc-681427c54ace" providerId="ADAL" clId="{22EA36BF-15AB-4F24-9822-3D2E4ECCC933}" dt="2022-12-12T13:30:44.373" v="221" actId="1076"/>
        <pc:sldMkLst>
          <pc:docMk/>
          <pc:sldMk cId="1457723659" sldId="262"/>
        </pc:sldMkLst>
        <pc:picChg chg="del">
          <ac:chgData name="Bethany Watkinson" userId="81adf7f3-5c61-436f-bebc-681427c54ace" providerId="ADAL" clId="{22EA36BF-15AB-4F24-9822-3D2E4ECCC933}" dt="2022-12-12T13:29:21.355" v="207" actId="478"/>
          <ac:picMkLst>
            <pc:docMk/>
            <pc:sldMk cId="1457723659" sldId="262"/>
            <ac:picMk id="5" creationId="{BFA7B4C8-E65A-4FB8-A473-A95E2ECA6432}"/>
          </ac:picMkLst>
        </pc:picChg>
        <pc:picChg chg="add mod">
          <ac:chgData name="Bethany Watkinson" userId="81adf7f3-5c61-436f-bebc-681427c54ace" providerId="ADAL" clId="{22EA36BF-15AB-4F24-9822-3D2E4ECCC933}" dt="2022-12-12T13:30:44.373" v="221" actId="1076"/>
          <ac:picMkLst>
            <pc:docMk/>
            <pc:sldMk cId="1457723659" sldId="262"/>
            <ac:picMk id="7" creationId="{4679A2E4-98CC-46AE-A7B3-742B68430010}"/>
          </ac:picMkLst>
        </pc:picChg>
      </pc:sldChg>
      <pc:sldChg chg="addSp delSp modSp mod">
        <pc:chgData name="Bethany Watkinson" userId="81adf7f3-5c61-436f-bebc-681427c54ace" providerId="ADAL" clId="{22EA36BF-15AB-4F24-9822-3D2E4ECCC933}" dt="2022-12-12T13:32:00.192" v="231" actId="14100"/>
        <pc:sldMkLst>
          <pc:docMk/>
          <pc:sldMk cId="1770693015" sldId="264"/>
        </pc:sldMkLst>
        <pc:picChg chg="add mod modCrop">
          <ac:chgData name="Bethany Watkinson" userId="81adf7f3-5c61-436f-bebc-681427c54ace" providerId="ADAL" clId="{22EA36BF-15AB-4F24-9822-3D2E4ECCC933}" dt="2022-12-12T13:32:00.192" v="231" actId="14100"/>
          <ac:picMkLst>
            <pc:docMk/>
            <pc:sldMk cId="1770693015" sldId="264"/>
            <ac:picMk id="3" creationId="{6C5AC50D-D45A-48AD-B549-8F849CEC4ED9}"/>
          </ac:picMkLst>
        </pc:picChg>
        <pc:picChg chg="del">
          <ac:chgData name="Bethany Watkinson" userId="81adf7f3-5c61-436f-bebc-681427c54ace" providerId="ADAL" clId="{22EA36BF-15AB-4F24-9822-3D2E4ECCC933}" dt="2022-12-12T13:29:25.765" v="208" actId="478"/>
          <ac:picMkLst>
            <pc:docMk/>
            <pc:sldMk cId="1770693015" sldId="264"/>
            <ac:picMk id="7" creationId="{B2DA3097-8E5D-4556-AA3A-64C4611FE6CB}"/>
          </ac:picMkLst>
        </pc:picChg>
      </pc:sldChg>
      <pc:sldChg chg="addSp delSp modSp mod">
        <pc:chgData name="Bethany Watkinson" userId="81adf7f3-5c61-436f-bebc-681427c54ace" providerId="ADAL" clId="{22EA36BF-15AB-4F24-9822-3D2E4ECCC933}" dt="2022-12-12T13:33:55.227" v="249" actId="14100"/>
        <pc:sldMkLst>
          <pc:docMk/>
          <pc:sldMk cId="2677649786" sldId="265"/>
        </pc:sldMkLst>
        <pc:picChg chg="del">
          <ac:chgData name="Bethany Watkinson" userId="81adf7f3-5c61-436f-bebc-681427c54ace" providerId="ADAL" clId="{22EA36BF-15AB-4F24-9822-3D2E4ECCC933}" dt="2022-12-12T13:29:29.315" v="209" actId="478"/>
          <ac:picMkLst>
            <pc:docMk/>
            <pc:sldMk cId="2677649786" sldId="265"/>
            <ac:picMk id="3" creationId="{0DC8F0B9-1EC3-4697-8739-B3FF4ACBD93A}"/>
          </ac:picMkLst>
        </pc:picChg>
        <pc:picChg chg="add mod modCrop">
          <ac:chgData name="Bethany Watkinson" userId="81adf7f3-5c61-436f-bebc-681427c54ace" providerId="ADAL" clId="{22EA36BF-15AB-4F24-9822-3D2E4ECCC933}" dt="2022-12-12T13:33:55.227" v="249" actId="14100"/>
          <ac:picMkLst>
            <pc:docMk/>
            <pc:sldMk cId="2677649786" sldId="265"/>
            <ac:picMk id="7" creationId="{6CA2CD5D-8D7E-43AA-84F7-D568A5062914}"/>
          </ac:picMkLst>
        </pc:picChg>
      </pc:sldChg>
    </pc:docChg>
  </pc:docChgLst>
  <pc:docChgLst>
    <pc:chgData name="Bethany Watkinson" userId="81adf7f3-5c61-436f-bebc-681427c54ace" providerId="ADAL" clId="{43A2F677-FC69-4F30-AFD8-D604ADD5F8CA}"/>
    <pc:docChg chg="custSel modSld">
      <pc:chgData name="Bethany Watkinson" userId="81adf7f3-5c61-436f-bebc-681427c54ace" providerId="ADAL" clId="{43A2F677-FC69-4F30-AFD8-D604ADD5F8CA}" dt="2022-12-12T13:53:03.972" v="217" actId="1076"/>
      <pc:docMkLst>
        <pc:docMk/>
      </pc:docMkLst>
      <pc:sldChg chg="addSp delSp modSp mod">
        <pc:chgData name="Bethany Watkinson" userId="81adf7f3-5c61-436f-bebc-681427c54ace" providerId="ADAL" clId="{43A2F677-FC69-4F30-AFD8-D604ADD5F8CA}" dt="2022-12-12T13:52:51.115" v="214" actId="14100"/>
        <pc:sldMkLst>
          <pc:docMk/>
          <pc:sldMk cId="954346337" sldId="256"/>
        </pc:sldMkLst>
        <pc:spChg chg="mod">
          <ac:chgData name="Bethany Watkinson" userId="81adf7f3-5c61-436f-bebc-681427c54ace" providerId="ADAL" clId="{43A2F677-FC69-4F30-AFD8-D604ADD5F8CA}" dt="2022-12-12T13:52:34.448" v="212" actId="20577"/>
          <ac:spMkLst>
            <pc:docMk/>
            <pc:sldMk cId="954346337" sldId="256"/>
            <ac:spMk id="5" creationId="{D8757B3E-3D10-470E-B6AB-EB843CD7317B}"/>
          </ac:spMkLst>
        </pc:spChg>
        <pc:spChg chg="mod">
          <ac:chgData name="Bethany Watkinson" userId="81adf7f3-5c61-436f-bebc-681427c54ace" providerId="ADAL" clId="{43A2F677-FC69-4F30-AFD8-D604ADD5F8CA}" dt="2022-12-12T13:35:50.114" v="0"/>
          <ac:spMkLst>
            <pc:docMk/>
            <pc:sldMk cId="954346337" sldId="256"/>
            <ac:spMk id="8" creationId="{47C71BBB-16A5-4F21-BFE0-485A6543CD7B}"/>
          </ac:spMkLst>
        </pc:spChg>
        <pc:picChg chg="add mod modCrop">
          <ac:chgData name="Bethany Watkinson" userId="81adf7f3-5c61-436f-bebc-681427c54ace" providerId="ADAL" clId="{43A2F677-FC69-4F30-AFD8-D604ADD5F8CA}" dt="2022-12-12T13:52:51.115" v="214" actId="14100"/>
          <ac:picMkLst>
            <pc:docMk/>
            <pc:sldMk cId="954346337" sldId="256"/>
            <ac:picMk id="6" creationId="{3F1C6D1B-8087-47A0-BD1D-A81C953A2C94}"/>
          </ac:picMkLst>
        </pc:picChg>
        <pc:picChg chg="del">
          <ac:chgData name="Bethany Watkinson" userId="81adf7f3-5c61-436f-bebc-681427c54ace" providerId="ADAL" clId="{43A2F677-FC69-4F30-AFD8-D604ADD5F8CA}" dt="2022-12-12T13:35:55.831" v="1" actId="478"/>
          <ac:picMkLst>
            <pc:docMk/>
            <pc:sldMk cId="954346337" sldId="256"/>
            <ac:picMk id="7" creationId="{73A6170A-C757-492D-9F01-8F517FB702EF}"/>
          </ac:picMkLst>
        </pc:picChg>
      </pc:sldChg>
      <pc:sldChg chg="modSp mod">
        <pc:chgData name="Bethany Watkinson" userId="81adf7f3-5c61-436f-bebc-681427c54ace" providerId="ADAL" clId="{43A2F677-FC69-4F30-AFD8-D604ADD5F8CA}" dt="2022-12-12T13:36:58.596" v="50" actId="20577"/>
        <pc:sldMkLst>
          <pc:docMk/>
          <pc:sldMk cId="2998499757" sldId="257"/>
        </pc:sldMkLst>
        <pc:spChg chg="mod">
          <ac:chgData name="Bethany Watkinson" userId="81adf7f3-5c61-436f-bebc-681427c54ace" providerId="ADAL" clId="{43A2F677-FC69-4F30-AFD8-D604ADD5F8CA}" dt="2022-12-12T13:36:58.596" v="50" actId="20577"/>
          <ac:spMkLst>
            <pc:docMk/>
            <pc:sldMk cId="2998499757" sldId="257"/>
            <ac:spMk id="20" creationId="{803B53ED-64D0-4743-899A-D0BFC4DA2399}"/>
          </ac:spMkLst>
        </pc:spChg>
      </pc:sldChg>
      <pc:sldChg chg="modSp mod">
        <pc:chgData name="Bethany Watkinson" userId="81adf7f3-5c61-436f-bebc-681427c54ace" providerId="ADAL" clId="{43A2F677-FC69-4F30-AFD8-D604ADD5F8CA}" dt="2022-12-12T13:37:23.797" v="58" actId="20577"/>
        <pc:sldMkLst>
          <pc:docMk/>
          <pc:sldMk cId="1949258474" sldId="258"/>
        </pc:sldMkLst>
        <pc:spChg chg="mod">
          <ac:chgData name="Bethany Watkinson" userId="81adf7f3-5c61-436f-bebc-681427c54ace" providerId="ADAL" clId="{43A2F677-FC69-4F30-AFD8-D604ADD5F8CA}" dt="2022-12-12T13:37:23.797" v="58" actId="20577"/>
          <ac:spMkLst>
            <pc:docMk/>
            <pc:sldMk cId="1949258474" sldId="258"/>
            <ac:spMk id="11" creationId="{DD3FD325-D7D9-4EB7-B559-ED7FF292DB58}"/>
          </ac:spMkLst>
        </pc:spChg>
      </pc:sldChg>
      <pc:sldChg chg="addSp delSp modSp mod">
        <pc:chgData name="Bethany Watkinson" userId="81adf7f3-5c61-436f-bebc-681427c54ace" providerId="ADAL" clId="{43A2F677-FC69-4F30-AFD8-D604ADD5F8CA}" dt="2022-12-12T13:41:49.946" v="189" actId="1076"/>
        <pc:sldMkLst>
          <pc:docMk/>
          <pc:sldMk cId="403363819" sldId="259"/>
        </pc:sldMkLst>
        <pc:spChg chg="mod">
          <ac:chgData name="Bethany Watkinson" userId="81adf7f3-5c61-436f-bebc-681427c54ace" providerId="ADAL" clId="{43A2F677-FC69-4F30-AFD8-D604ADD5F8CA}" dt="2022-12-12T13:37:34.550" v="65" actId="20577"/>
          <ac:spMkLst>
            <pc:docMk/>
            <pc:sldMk cId="403363819" sldId="259"/>
            <ac:spMk id="7" creationId="{F4303A38-C6AE-4CC6-B8D6-122A87F49852}"/>
          </ac:spMkLst>
        </pc:spChg>
        <pc:picChg chg="del">
          <ac:chgData name="Bethany Watkinson" userId="81adf7f3-5c61-436f-bebc-681427c54ace" providerId="ADAL" clId="{43A2F677-FC69-4F30-AFD8-D604ADD5F8CA}" dt="2022-12-12T13:38:30.282" v="161" actId="478"/>
          <ac:picMkLst>
            <pc:docMk/>
            <pc:sldMk cId="403363819" sldId="259"/>
            <ac:picMk id="6" creationId="{29095E05-B6CD-4719-9B58-A20D01246AAB}"/>
          </ac:picMkLst>
        </pc:picChg>
        <pc:picChg chg="add mod modCrop">
          <ac:chgData name="Bethany Watkinson" userId="81adf7f3-5c61-436f-bebc-681427c54ace" providerId="ADAL" clId="{43A2F677-FC69-4F30-AFD8-D604ADD5F8CA}" dt="2022-12-12T13:41:49.946" v="189" actId="1076"/>
          <ac:picMkLst>
            <pc:docMk/>
            <pc:sldMk cId="403363819" sldId="259"/>
            <ac:picMk id="8" creationId="{CC78246E-A802-4BC3-BB66-BE99AA1E3B87}"/>
          </ac:picMkLst>
        </pc:picChg>
      </pc:sldChg>
      <pc:sldChg chg="modSp mod">
        <pc:chgData name="Bethany Watkinson" userId="81adf7f3-5c61-436f-bebc-681427c54ace" providerId="ADAL" clId="{43A2F677-FC69-4F30-AFD8-D604ADD5F8CA}" dt="2022-12-12T13:38:17.193" v="159" actId="20577"/>
        <pc:sldMkLst>
          <pc:docMk/>
          <pc:sldMk cId="1473151067" sldId="260"/>
        </pc:sldMkLst>
        <pc:spChg chg="mod">
          <ac:chgData name="Bethany Watkinson" userId="81adf7f3-5c61-436f-bebc-681427c54ace" providerId="ADAL" clId="{43A2F677-FC69-4F30-AFD8-D604ADD5F8CA}" dt="2022-12-12T13:37:51.302" v="92" actId="20577"/>
          <ac:spMkLst>
            <pc:docMk/>
            <pc:sldMk cId="1473151067" sldId="260"/>
            <ac:spMk id="7" creationId="{8C679117-4B6D-4ABD-88C9-D8F947592630}"/>
          </ac:spMkLst>
        </pc:spChg>
        <pc:spChg chg="mod">
          <ac:chgData name="Bethany Watkinson" userId="81adf7f3-5c61-436f-bebc-681427c54ace" providerId="ADAL" clId="{43A2F677-FC69-4F30-AFD8-D604ADD5F8CA}" dt="2022-12-12T13:38:17.193" v="159" actId="20577"/>
          <ac:spMkLst>
            <pc:docMk/>
            <pc:sldMk cId="1473151067" sldId="260"/>
            <ac:spMk id="10" creationId="{051A6D60-8C4E-483A-B604-0077FFF4004A}"/>
          </ac:spMkLst>
        </pc:spChg>
      </pc:sldChg>
      <pc:sldChg chg="addSp delSp modSp mod">
        <pc:chgData name="Bethany Watkinson" userId="81adf7f3-5c61-436f-bebc-681427c54ace" providerId="ADAL" clId="{43A2F677-FC69-4F30-AFD8-D604ADD5F8CA}" dt="2022-12-12T13:53:03.972" v="217" actId="1076"/>
        <pc:sldMkLst>
          <pc:docMk/>
          <pc:sldMk cId="1457723659" sldId="262"/>
        </pc:sldMkLst>
        <pc:picChg chg="add del mod">
          <ac:chgData name="Bethany Watkinson" userId="81adf7f3-5c61-436f-bebc-681427c54ace" providerId="ADAL" clId="{43A2F677-FC69-4F30-AFD8-D604ADD5F8CA}" dt="2022-12-12T13:53:01.571" v="216" actId="478"/>
          <ac:picMkLst>
            <pc:docMk/>
            <pc:sldMk cId="1457723659" sldId="262"/>
            <ac:picMk id="5" creationId="{C24EBA4C-A730-4FE2-836F-2CA5C37B6515}"/>
          </ac:picMkLst>
        </pc:picChg>
        <pc:picChg chg="del">
          <ac:chgData name="Bethany Watkinson" userId="81adf7f3-5c61-436f-bebc-681427c54ace" providerId="ADAL" clId="{43A2F677-FC69-4F30-AFD8-D604ADD5F8CA}" dt="2022-12-12T13:38:26.551" v="160" actId="478"/>
          <ac:picMkLst>
            <pc:docMk/>
            <pc:sldMk cId="1457723659" sldId="262"/>
            <ac:picMk id="7" creationId="{4679A2E4-98CC-46AE-A7B3-742B68430010}"/>
          </ac:picMkLst>
        </pc:picChg>
        <pc:picChg chg="add mod">
          <ac:chgData name="Bethany Watkinson" userId="81adf7f3-5c61-436f-bebc-681427c54ace" providerId="ADAL" clId="{43A2F677-FC69-4F30-AFD8-D604ADD5F8CA}" dt="2022-12-12T13:53:03.972" v="217" actId="1076"/>
          <ac:picMkLst>
            <pc:docMk/>
            <pc:sldMk cId="1457723659" sldId="262"/>
            <ac:picMk id="7" creationId="{6607C0BD-AFD5-4C0E-9E02-4ACD9BE0A501}"/>
          </ac:picMkLst>
        </pc:picChg>
      </pc:sldChg>
      <pc:sldChg chg="addSp delSp modSp mod">
        <pc:chgData name="Bethany Watkinson" userId="81adf7f3-5c61-436f-bebc-681427c54ace" providerId="ADAL" clId="{43A2F677-FC69-4F30-AFD8-D604ADD5F8CA}" dt="2022-12-12T13:41:05.950" v="181" actId="14100"/>
        <pc:sldMkLst>
          <pc:docMk/>
          <pc:sldMk cId="1770693015" sldId="264"/>
        </pc:sldMkLst>
        <pc:picChg chg="del">
          <ac:chgData name="Bethany Watkinson" userId="81adf7f3-5c61-436f-bebc-681427c54ace" providerId="ADAL" clId="{43A2F677-FC69-4F30-AFD8-D604ADD5F8CA}" dt="2022-12-12T13:38:35.126" v="162" actId="478"/>
          <ac:picMkLst>
            <pc:docMk/>
            <pc:sldMk cId="1770693015" sldId="264"/>
            <ac:picMk id="3" creationId="{6C5AC50D-D45A-48AD-B549-8F849CEC4ED9}"/>
          </ac:picMkLst>
        </pc:picChg>
        <pc:picChg chg="add mod modCrop">
          <ac:chgData name="Bethany Watkinson" userId="81adf7f3-5c61-436f-bebc-681427c54ace" providerId="ADAL" clId="{43A2F677-FC69-4F30-AFD8-D604ADD5F8CA}" dt="2022-12-12T13:41:05.950" v="181" actId="14100"/>
          <ac:picMkLst>
            <pc:docMk/>
            <pc:sldMk cId="1770693015" sldId="264"/>
            <ac:picMk id="7" creationId="{D7C8DF88-31EB-41B5-A9DA-686AD8926579}"/>
          </ac:picMkLst>
        </pc:picChg>
      </pc:sldChg>
      <pc:sldChg chg="addSp delSp modSp mod">
        <pc:chgData name="Bethany Watkinson" userId="81adf7f3-5c61-436f-bebc-681427c54ace" providerId="ADAL" clId="{43A2F677-FC69-4F30-AFD8-D604ADD5F8CA}" dt="2022-12-12T13:42:39.780" v="198" actId="14100"/>
        <pc:sldMkLst>
          <pc:docMk/>
          <pc:sldMk cId="2677649786" sldId="265"/>
        </pc:sldMkLst>
        <pc:picChg chg="add mod modCrop">
          <ac:chgData name="Bethany Watkinson" userId="81adf7f3-5c61-436f-bebc-681427c54ace" providerId="ADAL" clId="{43A2F677-FC69-4F30-AFD8-D604ADD5F8CA}" dt="2022-12-12T13:42:39.780" v="198" actId="14100"/>
          <ac:picMkLst>
            <pc:docMk/>
            <pc:sldMk cId="2677649786" sldId="265"/>
            <ac:picMk id="3" creationId="{F2C66200-E768-48BF-A7DE-DB87ADD68317}"/>
          </ac:picMkLst>
        </pc:picChg>
        <pc:picChg chg="del">
          <ac:chgData name="Bethany Watkinson" userId="81adf7f3-5c61-436f-bebc-681427c54ace" providerId="ADAL" clId="{43A2F677-FC69-4F30-AFD8-D604ADD5F8CA}" dt="2022-12-12T13:38:37.069" v="163" actId="478"/>
          <ac:picMkLst>
            <pc:docMk/>
            <pc:sldMk cId="2677649786" sldId="265"/>
            <ac:picMk id="7" creationId="{6CA2CD5D-8D7E-43AA-84F7-D568A5062914}"/>
          </ac:picMkLst>
        </pc:picChg>
      </pc:sldChg>
    </pc:docChg>
  </pc:docChgLst>
  <pc:docChgLst>
    <pc:chgData name="Lucy Oliver" userId="b5a1d883-0ca5-4d89-841d-cc894b8fc959" providerId="ADAL" clId="{42ABA5B5-2061-48B9-A222-4CBB670D9C80}"/>
    <pc:docChg chg="modSld sldOrd">
      <pc:chgData name="Lucy Oliver" userId="b5a1d883-0ca5-4d89-841d-cc894b8fc959" providerId="ADAL" clId="{42ABA5B5-2061-48B9-A222-4CBB670D9C80}" dt="2023-04-11T14:48:49.047" v="1"/>
      <pc:docMkLst>
        <pc:docMk/>
      </pc:docMkLst>
      <pc:sldChg chg="ord">
        <pc:chgData name="Lucy Oliver" userId="b5a1d883-0ca5-4d89-841d-cc894b8fc959" providerId="ADAL" clId="{42ABA5B5-2061-48B9-A222-4CBB670D9C80}" dt="2023-04-11T14:48:49.047" v="1"/>
        <pc:sldMkLst>
          <pc:docMk/>
          <pc:sldMk cId="715196282" sldId="267"/>
        </pc:sldMkLst>
      </pc:sldChg>
    </pc:docChg>
  </pc:docChgLst>
  <pc:docChgLst>
    <pc:chgData name="Bethany Watkinson" userId="81adf7f3-5c61-436f-bebc-681427c54ace" providerId="ADAL" clId="{B4336EA3-3EF0-4E41-AD07-6BDB3D5D7A84}"/>
    <pc:docChg chg="undo redo custSel addSld delSld modSld sldOrd">
      <pc:chgData name="Bethany Watkinson" userId="81adf7f3-5c61-436f-bebc-681427c54ace" providerId="ADAL" clId="{B4336EA3-3EF0-4E41-AD07-6BDB3D5D7A84}" dt="2023-02-06T20:52:15.582" v="4214" actId="13926"/>
      <pc:docMkLst>
        <pc:docMk/>
      </pc:docMkLst>
      <pc:sldChg chg="addSp delSp modSp mod">
        <pc:chgData name="Bethany Watkinson" userId="81adf7f3-5c61-436f-bebc-681427c54ace" providerId="ADAL" clId="{B4336EA3-3EF0-4E41-AD07-6BDB3D5D7A84}" dt="2023-02-06T19:12:14.106" v="3972" actId="13926"/>
        <pc:sldMkLst>
          <pc:docMk/>
          <pc:sldMk cId="954346337" sldId="256"/>
        </pc:sldMkLst>
        <pc:spChg chg="mod">
          <ac:chgData name="Bethany Watkinson" userId="81adf7f3-5c61-436f-bebc-681427c54ace" providerId="ADAL" clId="{B4336EA3-3EF0-4E41-AD07-6BDB3D5D7A84}" dt="2023-01-30T17:57:18.255" v="3841" actId="14100"/>
          <ac:spMkLst>
            <pc:docMk/>
            <pc:sldMk cId="954346337" sldId="256"/>
            <ac:spMk id="4" creationId="{79723B7A-FA10-463C-8C77-4514860387C3}"/>
          </ac:spMkLst>
        </pc:spChg>
        <pc:spChg chg="mod">
          <ac:chgData name="Bethany Watkinson" userId="81adf7f3-5c61-436f-bebc-681427c54ace" providerId="ADAL" clId="{B4336EA3-3EF0-4E41-AD07-6BDB3D5D7A84}" dt="2023-02-06T19:12:14.106" v="3972" actId="13926"/>
          <ac:spMkLst>
            <pc:docMk/>
            <pc:sldMk cId="954346337" sldId="256"/>
            <ac:spMk id="5" creationId="{D8757B3E-3D10-470E-B6AB-EB843CD7317B}"/>
          </ac:spMkLst>
        </pc:spChg>
        <pc:spChg chg="mod">
          <ac:chgData name="Bethany Watkinson" userId="81adf7f3-5c61-436f-bebc-681427c54ace" providerId="ADAL" clId="{B4336EA3-3EF0-4E41-AD07-6BDB3D5D7A84}" dt="2022-12-12T15:29:32.795" v="0"/>
          <ac:spMkLst>
            <pc:docMk/>
            <pc:sldMk cId="954346337" sldId="256"/>
            <ac:spMk id="8" creationId="{47C71BBB-16A5-4F21-BFE0-485A6543CD7B}"/>
          </ac:spMkLst>
        </pc:spChg>
        <pc:picChg chg="del">
          <ac:chgData name="Bethany Watkinson" userId="81adf7f3-5c61-436f-bebc-681427c54ace" providerId="ADAL" clId="{B4336EA3-3EF0-4E41-AD07-6BDB3D5D7A84}" dt="2022-12-12T15:30:07.391" v="3" actId="478"/>
          <ac:picMkLst>
            <pc:docMk/>
            <pc:sldMk cId="954346337" sldId="256"/>
            <ac:picMk id="6" creationId="{3F1C6D1B-8087-47A0-BD1D-A81C953A2C94}"/>
          </ac:picMkLst>
        </pc:picChg>
        <pc:picChg chg="add mod">
          <ac:chgData name="Bethany Watkinson" userId="81adf7f3-5c61-436f-bebc-681427c54ace" providerId="ADAL" clId="{B4336EA3-3EF0-4E41-AD07-6BDB3D5D7A84}" dt="2023-01-30T17:57:20.220" v="3842" actId="1076"/>
          <ac:picMkLst>
            <pc:docMk/>
            <pc:sldMk cId="954346337" sldId="256"/>
            <ac:picMk id="7" creationId="{64B1FAF6-07AC-4D92-ADDF-7A131A7A1998}"/>
          </ac:picMkLst>
        </pc:picChg>
      </pc:sldChg>
      <pc:sldChg chg="modSp mod">
        <pc:chgData name="Bethany Watkinson" userId="81adf7f3-5c61-436f-bebc-681427c54ace" providerId="ADAL" clId="{B4336EA3-3EF0-4E41-AD07-6BDB3D5D7A84}" dt="2023-02-06T19:25:53.843" v="3973" actId="20577"/>
        <pc:sldMkLst>
          <pc:docMk/>
          <pc:sldMk cId="2998499757" sldId="257"/>
        </pc:sldMkLst>
        <pc:spChg chg="mod">
          <ac:chgData name="Bethany Watkinson" userId="81adf7f3-5c61-436f-bebc-681427c54ace" providerId="ADAL" clId="{B4336EA3-3EF0-4E41-AD07-6BDB3D5D7A84}" dt="2023-02-06T19:25:53.843" v="3973" actId="20577"/>
          <ac:spMkLst>
            <pc:docMk/>
            <pc:sldMk cId="2998499757" sldId="257"/>
            <ac:spMk id="20" creationId="{803B53ED-64D0-4743-899A-D0BFC4DA2399}"/>
          </ac:spMkLst>
        </pc:spChg>
        <pc:spChg chg="mod">
          <ac:chgData name="Bethany Watkinson" userId="81adf7f3-5c61-436f-bebc-681427c54ace" providerId="ADAL" clId="{B4336EA3-3EF0-4E41-AD07-6BDB3D5D7A84}" dt="2023-01-27T17:29:54.120" v="2650" actId="20577"/>
          <ac:spMkLst>
            <pc:docMk/>
            <pc:sldMk cId="2998499757" sldId="257"/>
            <ac:spMk id="21" creationId="{2974D5B9-35F5-4A07-B6FF-55AA191C0D94}"/>
          </ac:spMkLst>
        </pc:spChg>
      </pc:sldChg>
      <pc:sldChg chg="modSp mod">
        <pc:chgData name="Bethany Watkinson" userId="81adf7f3-5c61-436f-bebc-681427c54ace" providerId="ADAL" clId="{B4336EA3-3EF0-4E41-AD07-6BDB3D5D7A84}" dt="2023-02-06T19:36:57.443" v="4209" actId="14100"/>
        <pc:sldMkLst>
          <pc:docMk/>
          <pc:sldMk cId="1949258474" sldId="258"/>
        </pc:sldMkLst>
        <pc:spChg chg="mod">
          <ac:chgData name="Bethany Watkinson" userId="81adf7f3-5c61-436f-bebc-681427c54ace" providerId="ADAL" clId="{B4336EA3-3EF0-4E41-AD07-6BDB3D5D7A84}" dt="2023-02-06T19:36:57.443" v="4209" actId="14100"/>
          <ac:spMkLst>
            <pc:docMk/>
            <pc:sldMk cId="1949258474" sldId="258"/>
            <ac:spMk id="10" creationId="{5A76D1D1-C50B-4494-8D33-F5AB6ABC91D6}"/>
          </ac:spMkLst>
        </pc:spChg>
        <pc:spChg chg="mod">
          <ac:chgData name="Bethany Watkinson" userId="81adf7f3-5c61-436f-bebc-681427c54ace" providerId="ADAL" clId="{B4336EA3-3EF0-4E41-AD07-6BDB3D5D7A84}" dt="2023-01-30T17:58:58.242" v="3932" actId="20577"/>
          <ac:spMkLst>
            <pc:docMk/>
            <pc:sldMk cId="1949258474" sldId="258"/>
            <ac:spMk id="11" creationId="{DD3FD325-D7D9-4EB7-B559-ED7FF292DB58}"/>
          </ac:spMkLst>
        </pc:spChg>
        <pc:spChg chg="mod">
          <ac:chgData name="Bethany Watkinson" userId="81adf7f3-5c61-436f-bebc-681427c54ace" providerId="ADAL" clId="{B4336EA3-3EF0-4E41-AD07-6BDB3D5D7A84}" dt="2023-01-27T17:29:57.027" v="2652" actId="20577"/>
          <ac:spMkLst>
            <pc:docMk/>
            <pc:sldMk cId="1949258474" sldId="258"/>
            <ac:spMk id="12" creationId="{2A269F01-E678-4452-8641-C8188B0812A0}"/>
          </ac:spMkLst>
        </pc:spChg>
      </pc:sldChg>
      <pc:sldChg chg="addSp delSp modSp mod">
        <pc:chgData name="Bethany Watkinson" userId="81adf7f3-5c61-436f-bebc-681427c54ace" providerId="ADAL" clId="{B4336EA3-3EF0-4E41-AD07-6BDB3D5D7A84}" dt="2023-01-30T17:59:04.127" v="3945" actId="20577"/>
        <pc:sldMkLst>
          <pc:docMk/>
          <pc:sldMk cId="403363819" sldId="259"/>
        </pc:sldMkLst>
        <pc:spChg chg="mod">
          <ac:chgData name="Bethany Watkinson" userId="81adf7f3-5c61-436f-bebc-681427c54ace" providerId="ADAL" clId="{B4336EA3-3EF0-4E41-AD07-6BDB3D5D7A84}" dt="2023-01-30T17:54:23.112" v="3516" actId="14100"/>
          <ac:spMkLst>
            <pc:docMk/>
            <pc:sldMk cId="403363819" sldId="259"/>
            <ac:spMk id="4" creationId="{9DEC99EC-F8DE-4B58-9E4F-3A9D539E1809}"/>
          </ac:spMkLst>
        </pc:spChg>
        <pc:spChg chg="mod">
          <ac:chgData name="Bethany Watkinson" userId="81adf7f3-5c61-436f-bebc-681427c54ace" providerId="ADAL" clId="{B4336EA3-3EF0-4E41-AD07-6BDB3D5D7A84}" dt="2023-01-27T17:30:00.911" v="2654" actId="20577"/>
          <ac:spMkLst>
            <pc:docMk/>
            <pc:sldMk cId="403363819" sldId="259"/>
            <ac:spMk id="5" creationId="{27534D32-9EA9-4538-AA53-341B8624F791}"/>
          </ac:spMkLst>
        </pc:spChg>
        <pc:spChg chg="mod">
          <ac:chgData name="Bethany Watkinson" userId="81adf7f3-5c61-436f-bebc-681427c54ace" providerId="ADAL" clId="{B4336EA3-3EF0-4E41-AD07-6BDB3D5D7A84}" dt="2023-01-30T17:59:04.127" v="3945" actId="20577"/>
          <ac:spMkLst>
            <pc:docMk/>
            <pc:sldMk cId="403363819" sldId="259"/>
            <ac:spMk id="7" creationId="{F4303A38-C6AE-4CC6-B8D6-122A87F49852}"/>
          </ac:spMkLst>
        </pc:spChg>
        <pc:picChg chg="add mod modCrop">
          <ac:chgData name="Bethany Watkinson" userId="81adf7f3-5c61-436f-bebc-681427c54ace" providerId="ADAL" clId="{B4336EA3-3EF0-4E41-AD07-6BDB3D5D7A84}" dt="2022-12-12T15:35:59.842" v="182" actId="1076"/>
          <ac:picMkLst>
            <pc:docMk/>
            <pc:sldMk cId="403363819" sldId="259"/>
            <ac:picMk id="6" creationId="{A647BDEE-1DDA-41FC-BE42-78421A36C39B}"/>
          </ac:picMkLst>
        </pc:picChg>
        <pc:picChg chg="del">
          <ac:chgData name="Bethany Watkinson" userId="81adf7f3-5c61-436f-bebc-681427c54ace" providerId="ADAL" clId="{B4336EA3-3EF0-4E41-AD07-6BDB3D5D7A84}" dt="2022-12-12T15:31:28.463" v="95" actId="478"/>
          <ac:picMkLst>
            <pc:docMk/>
            <pc:sldMk cId="403363819" sldId="259"/>
            <ac:picMk id="8" creationId="{CC78246E-A802-4BC3-BB66-BE99AA1E3B87}"/>
          </ac:picMkLst>
        </pc:picChg>
      </pc:sldChg>
      <pc:sldChg chg="modSp mod">
        <pc:chgData name="Bethany Watkinson" userId="81adf7f3-5c61-436f-bebc-681427c54ace" providerId="ADAL" clId="{B4336EA3-3EF0-4E41-AD07-6BDB3D5D7A84}" dt="2023-01-30T17:53:27.850" v="3511" actId="1036"/>
        <pc:sldMkLst>
          <pc:docMk/>
          <pc:sldMk cId="1473151067" sldId="260"/>
        </pc:sldMkLst>
        <pc:spChg chg="mod">
          <ac:chgData name="Bethany Watkinson" userId="81adf7f3-5c61-436f-bebc-681427c54ace" providerId="ADAL" clId="{B4336EA3-3EF0-4E41-AD07-6BDB3D5D7A84}" dt="2023-01-30T17:53:27.850" v="3511" actId="1036"/>
          <ac:spMkLst>
            <pc:docMk/>
            <pc:sldMk cId="1473151067" sldId="260"/>
            <ac:spMk id="5" creationId="{29A57F44-AF21-479F-AAEA-ABBDCBEEAD8F}"/>
          </ac:spMkLst>
        </pc:spChg>
        <pc:spChg chg="mod">
          <ac:chgData name="Bethany Watkinson" userId="81adf7f3-5c61-436f-bebc-681427c54ace" providerId="ADAL" clId="{B4336EA3-3EF0-4E41-AD07-6BDB3D5D7A84}" dt="2023-01-27T17:30:04.688" v="2656" actId="20577"/>
          <ac:spMkLst>
            <pc:docMk/>
            <pc:sldMk cId="1473151067" sldId="260"/>
            <ac:spMk id="6" creationId="{6AE3278E-2303-4835-9AEB-74FEA462CA46}"/>
          </ac:spMkLst>
        </pc:spChg>
        <pc:spChg chg="mod">
          <ac:chgData name="Bethany Watkinson" userId="81adf7f3-5c61-436f-bebc-681427c54ace" providerId="ADAL" clId="{B4336EA3-3EF0-4E41-AD07-6BDB3D5D7A84}" dt="2023-01-30T17:53:20.073" v="3506" actId="20577"/>
          <ac:spMkLst>
            <pc:docMk/>
            <pc:sldMk cId="1473151067" sldId="260"/>
            <ac:spMk id="7" creationId="{8C679117-4B6D-4ABD-88C9-D8F947592630}"/>
          </ac:spMkLst>
        </pc:spChg>
        <pc:spChg chg="mod">
          <ac:chgData name="Bethany Watkinson" userId="81adf7f3-5c61-436f-bebc-681427c54ace" providerId="ADAL" clId="{B4336EA3-3EF0-4E41-AD07-6BDB3D5D7A84}" dt="2023-01-30T17:53:12.383" v="3501" actId="1036"/>
          <ac:spMkLst>
            <pc:docMk/>
            <pc:sldMk cId="1473151067" sldId="260"/>
            <ac:spMk id="8" creationId="{DD2F431F-B9E7-4420-90A8-53527A623B07}"/>
          </ac:spMkLst>
        </pc:spChg>
        <pc:spChg chg="mod">
          <ac:chgData name="Bethany Watkinson" userId="81adf7f3-5c61-436f-bebc-681427c54ace" providerId="ADAL" clId="{B4336EA3-3EF0-4E41-AD07-6BDB3D5D7A84}" dt="2023-01-30T17:53:11.479" v="3498" actId="1036"/>
          <ac:spMkLst>
            <pc:docMk/>
            <pc:sldMk cId="1473151067" sldId="260"/>
            <ac:spMk id="9" creationId="{42348966-429B-4894-85F6-174C6F2B10B9}"/>
          </ac:spMkLst>
        </pc:spChg>
        <pc:spChg chg="mod">
          <ac:chgData name="Bethany Watkinson" userId="81adf7f3-5c61-436f-bebc-681427c54ace" providerId="ADAL" clId="{B4336EA3-3EF0-4E41-AD07-6BDB3D5D7A84}" dt="2023-01-30T17:53:11.781" v="3499" actId="1036"/>
          <ac:spMkLst>
            <pc:docMk/>
            <pc:sldMk cId="1473151067" sldId="260"/>
            <ac:spMk id="10" creationId="{051A6D60-8C4E-483A-B604-0077FFF4004A}"/>
          </ac:spMkLst>
        </pc:spChg>
      </pc:sldChg>
      <pc:sldChg chg="addSp delSp modSp mod">
        <pc:chgData name="Bethany Watkinson" userId="81adf7f3-5c61-436f-bebc-681427c54ace" providerId="ADAL" clId="{B4336EA3-3EF0-4E41-AD07-6BDB3D5D7A84}" dt="2023-02-06T20:52:15.582" v="4214" actId="13926"/>
        <pc:sldMkLst>
          <pc:docMk/>
          <pc:sldMk cId="780913517" sldId="261"/>
        </pc:sldMkLst>
        <pc:spChg chg="del mod">
          <ac:chgData name="Bethany Watkinson" userId="81adf7f3-5c61-436f-bebc-681427c54ace" providerId="ADAL" clId="{B4336EA3-3EF0-4E41-AD07-6BDB3D5D7A84}" dt="2023-01-27T17:01:28.748" v="918" actId="478"/>
          <ac:spMkLst>
            <pc:docMk/>
            <pc:sldMk cId="780913517" sldId="261"/>
            <ac:spMk id="5" creationId="{C2391DCC-B8D7-4C19-B87C-E1CE66157757}"/>
          </ac:spMkLst>
        </pc:spChg>
        <pc:spChg chg="add mod">
          <ac:chgData name="Bethany Watkinson" userId="81adf7f3-5c61-436f-bebc-681427c54ace" providerId="ADAL" clId="{B4336EA3-3EF0-4E41-AD07-6BDB3D5D7A84}" dt="2023-02-06T20:52:15.582" v="4214" actId="13926"/>
          <ac:spMkLst>
            <pc:docMk/>
            <pc:sldMk cId="780913517" sldId="261"/>
            <ac:spMk id="6" creationId="{8D2CA882-5DA2-46C2-9438-BECAD507E56B}"/>
          </ac:spMkLst>
        </pc:spChg>
      </pc:sldChg>
      <pc:sldChg chg="addSp delSp modSp mod">
        <pc:chgData name="Bethany Watkinson" userId="81adf7f3-5c61-436f-bebc-681427c54ace" providerId="ADAL" clId="{B4336EA3-3EF0-4E41-AD07-6BDB3D5D7A84}" dt="2022-12-12T15:33:14.750" v="154" actId="14100"/>
        <pc:sldMkLst>
          <pc:docMk/>
          <pc:sldMk cId="1457723659" sldId="262"/>
        </pc:sldMkLst>
        <pc:picChg chg="add mod modCrop">
          <ac:chgData name="Bethany Watkinson" userId="81adf7f3-5c61-436f-bebc-681427c54ace" providerId="ADAL" clId="{B4336EA3-3EF0-4E41-AD07-6BDB3D5D7A84}" dt="2022-12-12T15:33:14.750" v="154" actId="14100"/>
          <ac:picMkLst>
            <pc:docMk/>
            <pc:sldMk cId="1457723659" sldId="262"/>
            <ac:picMk id="3" creationId="{189C636A-0BFB-4258-9012-810EC9095770}"/>
          </ac:picMkLst>
        </pc:picChg>
        <pc:picChg chg="del">
          <ac:chgData name="Bethany Watkinson" userId="81adf7f3-5c61-436f-bebc-681427c54ace" providerId="ADAL" clId="{B4336EA3-3EF0-4E41-AD07-6BDB3D5D7A84}" dt="2022-12-12T15:32:25.820" v="145" actId="478"/>
          <ac:picMkLst>
            <pc:docMk/>
            <pc:sldMk cId="1457723659" sldId="262"/>
            <ac:picMk id="7" creationId="{6607C0BD-AFD5-4C0E-9E02-4ACD9BE0A501}"/>
          </ac:picMkLst>
        </pc:picChg>
      </pc:sldChg>
      <pc:sldChg chg="addSp delSp modSp mod">
        <pc:chgData name="Bethany Watkinson" userId="81adf7f3-5c61-436f-bebc-681427c54ace" providerId="ADAL" clId="{B4336EA3-3EF0-4E41-AD07-6BDB3D5D7A84}" dt="2022-12-12T15:34:15.672" v="165" actId="14100"/>
        <pc:sldMkLst>
          <pc:docMk/>
          <pc:sldMk cId="1770693015" sldId="264"/>
        </pc:sldMkLst>
        <pc:picChg chg="add mod modCrop">
          <ac:chgData name="Bethany Watkinson" userId="81adf7f3-5c61-436f-bebc-681427c54ace" providerId="ADAL" clId="{B4336EA3-3EF0-4E41-AD07-6BDB3D5D7A84}" dt="2022-12-12T15:34:15.672" v="165" actId="14100"/>
          <ac:picMkLst>
            <pc:docMk/>
            <pc:sldMk cId="1770693015" sldId="264"/>
            <ac:picMk id="3" creationId="{CB83F090-6B35-4D5B-B2AF-B74474339E69}"/>
          </ac:picMkLst>
        </pc:picChg>
        <pc:picChg chg="del">
          <ac:chgData name="Bethany Watkinson" userId="81adf7f3-5c61-436f-bebc-681427c54ace" providerId="ADAL" clId="{B4336EA3-3EF0-4E41-AD07-6BDB3D5D7A84}" dt="2022-12-12T15:32:29.223" v="146" actId="478"/>
          <ac:picMkLst>
            <pc:docMk/>
            <pc:sldMk cId="1770693015" sldId="264"/>
            <ac:picMk id="7" creationId="{D7C8DF88-31EB-41B5-A9DA-686AD8926579}"/>
          </ac:picMkLst>
        </pc:picChg>
      </pc:sldChg>
      <pc:sldChg chg="addSp delSp modSp mod">
        <pc:chgData name="Bethany Watkinson" userId="81adf7f3-5c61-436f-bebc-681427c54ace" providerId="ADAL" clId="{B4336EA3-3EF0-4E41-AD07-6BDB3D5D7A84}" dt="2022-12-12T15:35:06.691" v="175" actId="14100"/>
        <pc:sldMkLst>
          <pc:docMk/>
          <pc:sldMk cId="2677649786" sldId="265"/>
        </pc:sldMkLst>
        <pc:picChg chg="del">
          <ac:chgData name="Bethany Watkinson" userId="81adf7f3-5c61-436f-bebc-681427c54ace" providerId="ADAL" clId="{B4336EA3-3EF0-4E41-AD07-6BDB3D5D7A84}" dt="2022-12-12T15:32:31.013" v="147" actId="478"/>
          <ac:picMkLst>
            <pc:docMk/>
            <pc:sldMk cId="2677649786" sldId="265"/>
            <ac:picMk id="3" creationId="{F2C66200-E768-48BF-A7DE-DB87ADD68317}"/>
          </ac:picMkLst>
        </pc:picChg>
        <pc:picChg chg="add mod modCrop">
          <ac:chgData name="Bethany Watkinson" userId="81adf7f3-5c61-436f-bebc-681427c54ace" providerId="ADAL" clId="{B4336EA3-3EF0-4E41-AD07-6BDB3D5D7A84}" dt="2022-12-12T15:35:06.691" v="175" actId="14100"/>
          <ac:picMkLst>
            <pc:docMk/>
            <pc:sldMk cId="2677649786" sldId="265"/>
            <ac:picMk id="7" creationId="{DD7E384C-3A8A-4FA0-9E08-398926B199B6}"/>
          </ac:picMkLst>
        </pc:picChg>
      </pc:sldChg>
      <pc:sldChg chg="addSp delSp modSp new mod ord">
        <pc:chgData name="Bethany Watkinson" userId="81adf7f3-5c61-436f-bebc-681427c54ace" providerId="ADAL" clId="{B4336EA3-3EF0-4E41-AD07-6BDB3D5D7A84}" dt="2023-02-06T20:52:03.510" v="4212" actId="13926"/>
        <pc:sldMkLst>
          <pc:docMk/>
          <pc:sldMk cId="3607072310" sldId="268"/>
        </pc:sldMkLst>
        <pc:spChg chg="del">
          <ac:chgData name="Bethany Watkinson" userId="81adf7f3-5c61-436f-bebc-681427c54ace" providerId="ADAL" clId="{B4336EA3-3EF0-4E41-AD07-6BDB3D5D7A84}" dt="2023-01-27T16:54:59.631" v="195" actId="478"/>
          <ac:spMkLst>
            <pc:docMk/>
            <pc:sldMk cId="3607072310" sldId="268"/>
            <ac:spMk id="2" creationId="{2F710F0C-35C1-4578-A5C6-F9776BB16A8E}"/>
          </ac:spMkLst>
        </pc:spChg>
        <pc:spChg chg="del">
          <ac:chgData name="Bethany Watkinson" userId="81adf7f3-5c61-436f-bebc-681427c54ace" providerId="ADAL" clId="{B4336EA3-3EF0-4E41-AD07-6BDB3D5D7A84}" dt="2023-01-27T16:54:58.544" v="194" actId="478"/>
          <ac:spMkLst>
            <pc:docMk/>
            <pc:sldMk cId="3607072310" sldId="268"/>
            <ac:spMk id="3" creationId="{98D244BB-2FCA-4440-9F9D-A3A8848E351E}"/>
          </ac:spMkLst>
        </pc:spChg>
        <pc:spChg chg="add del mod">
          <ac:chgData name="Bethany Watkinson" userId="81adf7f3-5c61-436f-bebc-681427c54ace" providerId="ADAL" clId="{B4336EA3-3EF0-4E41-AD07-6BDB3D5D7A84}" dt="2023-01-30T17:47:39.435" v="3087" actId="14100"/>
          <ac:spMkLst>
            <pc:docMk/>
            <pc:sldMk cId="3607072310" sldId="268"/>
            <ac:spMk id="5" creationId="{50D61355-5904-4885-98A2-7CA7071B62F9}"/>
          </ac:spMkLst>
        </pc:spChg>
        <pc:spChg chg="add mod">
          <ac:chgData name="Bethany Watkinson" userId="81adf7f3-5c61-436f-bebc-681427c54ace" providerId="ADAL" clId="{B4336EA3-3EF0-4E41-AD07-6BDB3D5D7A84}" dt="2023-01-30T17:47:24.730" v="3069" actId="1035"/>
          <ac:spMkLst>
            <pc:docMk/>
            <pc:sldMk cId="3607072310" sldId="268"/>
            <ac:spMk id="6" creationId="{10131A50-A2CF-4CBC-9F03-CA578844AF45}"/>
          </ac:spMkLst>
        </pc:spChg>
        <pc:spChg chg="add mod">
          <ac:chgData name="Bethany Watkinson" userId="81adf7f3-5c61-436f-bebc-681427c54ace" providerId="ADAL" clId="{B4336EA3-3EF0-4E41-AD07-6BDB3D5D7A84}" dt="2023-01-30T17:47:28.328" v="3077" actId="1035"/>
          <ac:spMkLst>
            <pc:docMk/>
            <pc:sldMk cId="3607072310" sldId="268"/>
            <ac:spMk id="8" creationId="{330B3151-2B26-44F3-9FD5-9A804325ADA6}"/>
          </ac:spMkLst>
        </pc:spChg>
        <pc:spChg chg="add mod">
          <ac:chgData name="Bethany Watkinson" userId="81adf7f3-5c61-436f-bebc-681427c54ace" providerId="ADAL" clId="{B4336EA3-3EF0-4E41-AD07-6BDB3D5D7A84}" dt="2023-02-06T20:52:03.510" v="4212" actId="13926"/>
          <ac:spMkLst>
            <pc:docMk/>
            <pc:sldMk cId="3607072310" sldId="268"/>
            <ac:spMk id="9" creationId="{0979BE03-822C-45E4-A936-E1F9C8B519C1}"/>
          </ac:spMkLst>
        </pc:spChg>
        <pc:spChg chg="add mod">
          <ac:chgData name="Bethany Watkinson" userId="81adf7f3-5c61-436f-bebc-681427c54ace" providerId="ADAL" clId="{B4336EA3-3EF0-4E41-AD07-6BDB3D5D7A84}" dt="2023-01-30T17:48:37.997" v="3180" actId="1036"/>
          <ac:spMkLst>
            <pc:docMk/>
            <pc:sldMk cId="3607072310" sldId="268"/>
            <ac:spMk id="10" creationId="{07F8A3F8-C982-497C-BFA4-F240F6921CD6}"/>
          </ac:spMkLst>
        </pc:spChg>
        <pc:spChg chg="add mod">
          <ac:chgData name="Bethany Watkinson" userId="81adf7f3-5c61-436f-bebc-681427c54ace" providerId="ADAL" clId="{B4336EA3-3EF0-4E41-AD07-6BDB3D5D7A84}" dt="2023-01-30T17:48:50.073" v="3194" actId="1036"/>
          <ac:spMkLst>
            <pc:docMk/>
            <pc:sldMk cId="3607072310" sldId="268"/>
            <ac:spMk id="11" creationId="{81D99E6B-8088-448A-B602-FAAF8BBF4A6C}"/>
          </ac:spMkLst>
        </pc:spChg>
        <pc:spChg chg="add mod">
          <ac:chgData name="Bethany Watkinson" userId="81adf7f3-5c61-436f-bebc-681427c54ace" providerId="ADAL" clId="{B4336EA3-3EF0-4E41-AD07-6BDB3D5D7A84}" dt="2023-02-06T19:43:22.521" v="4211" actId="313"/>
          <ac:spMkLst>
            <pc:docMk/>
            <pc:sldMk cId="3607072310" sldId="268"/>
            <ac:spMk id="12" creationId="{3B8F1A26-48F8-4E78-88E4-A91FD25B4E56}"/>
          </ac:spMkLst>
        </pc:spChg>
        <pc:spChg chg="add mod">
          <ac:chgData name="Bethany Watkinson" userId="81adf7f3-5c61-436f-bebc-681427c54ace" providerId="ADAL" clId="{B4336EA3-3EF0-4E41-AD07-6BDB3D5D7A84}" dt="2023-01-30T17:48:47.475" v="3191" actId="1036"/>
          <ac:spMkLst>
            <pc:docMk/>
            <pc:sldMk cId="3607072310" sldId="268"/>
            <ac:spMk id="13" creationId="{0E57A104-9F31-434E-981C-EAFEFEE73BF6}"/>
          </ac:spMkLst>
        </pc:spChg>
      </pc:sldChg>
      <pc:sldChg chg="addSp delSp modSp new mod">
        <pc:chgData name="Bethany Watkinson" userId="81adf7f3-5c61-436f-bebc-681427c54ace" providerId="ADAL" clId="{B4336EA3-3EF0-4E41-AD07-6BDB3D5D7A84}" dt="2023-02-06T20:52:07.718" v="4213" actId="13926"/>
        <pc:sldMkLst>
          <pc:docMk/>
          <pc:sldMk cId="469448423" sldId="269"/>
        </pc:sldMkLst>
        <pc:spChg chg="del">
          <ac:chgData name="Bethany Watkinson" userId="81adf7f3-5c61-436f-bebc-681427c54ace" providerId="ADAL" clId="{B4336EA3-3EF0-4E41-AD07-6BDB3D5D7A84}" dt="2023-01-27T17:20:17.770" v="1740" actId="478"/>
          <ac:spMkLst>
            <pc:docMk/>
            <pc:sldMk cId="469448423" sldId="269"/>
            <ac:spMk id="2" creationId="{09ACDE80-076C-4616-BED6-E093A4E812EB}"/>
          </ac:spMkLst>
        </pc:spChg>
        <pc:spChg chg="del">
          <ac:chgData name="Bethany Watkinson" userId="81adf7f3-5c61-436f-bebc-681427c54ace" providerId="ADAL" clId="{B4336EA3-3EF0-4E41-AD07-6BDB3D5D7A84}" dt="2023-01-27T17:20:22.079" v="1741" actId="478"/>
          <ac:spMkLst>
            <pc:docMk/>
            <pc:sldMk cId="469448423" sldId="269"/>
            <ac:spMk id="3" creationId="{2998B38C-99D6-4246-BCDB-5FFF4A1E27A4}"/>
          </ac:spMkLst>
        </pc:spChg>
        <pc:spChg chg="add mod">
          <ac:chgData name="Bethany Watkinson" userId="81adf7f3-5c61-436f-bebc-681427c54ace" providerId="ADAL" clId="{B4336EA3-3EF0-4E41-AD07-6BDB3D5D7A84}" dt="2023-02-06T19:36:01.395" v="4199" actId="14100"/>
          <ac:spMkLst>
            <pc:docMk/>
            <pc:sldMk cId="469448423" sldId="269"/>
            <ac:spMk id="5" creationId="{0AEC56A4-8B9A-4771-AB69-BB94C26E6E02}"/>
          </ac:spMkLst>
        </pc:spChg>
        <pc:spChg chg="add mod">
          <ac:chgData name="Bethany Watkinson" userId="81adf7f3-5c61-436f-bebc-681427c54ace" providerId="ADAL" clId="{B4336EA3-3EF0-4E41-AD07-6BDB3D5D7A84}" dt="2023-02-06T19:35:46.056" v="4187" actId="1035"/>
          <ac:spMkLst>
            <pc:docMk/>
            <pc:sldMk cId="469448423" sldId="269"/>
            <ac:spMk id="6" creationId="{6868460C-B6D9-44E1-B44B-428EAC40EED8}"/>
          </ac:spMkLst>
        </pc:spChg>
        <pc:spChg chg="add mod">
          <ac:chgData name="Bethany Watkinson" userId="81adf7f3-5c61-436f-bebc-681427c54ace" providerId="ADAL" clId="{B4336EA3-3EF0-4E41-AD07-6BDB3D5D7A84}" dt="2023-02-06T19:35:52.281" v="4190" actId="1035"/>
          <ac:spMkLst>
            <pc:docMk/>
            <pc:sldMk cId="469448423" sldId="269"/>
            <ac:spMk id="7" creationId="{1CAB4A9B-D66C-4E30-8A3C-EA071D7E61B8}"/>
          </ac:spMkLst>
        </pc:spChg>
        <pc:spChg chg="add mod">
          <ac:chgData name="Bethany Watkinson" userId="81adf7f3-5c61-436f-bebc-681427c54ace" providerId="ADAL" clId="{B4336EA3-3EF0-4E41-AD07-6BDB3D5D7A84}" dt="2023-01-27T17:21:25.636" v="1846" actId="1076"/>
          <ac:spMkLst>
            <pc:docMk/>
            <pc:sldMk cId="469448423" sldId="269"/>
            <ac:spMk id="8" creationId="{C0E44E6B-338E-413F-AD46-23FB25319C4B}"/>
          </ac:spMkLst>
        </pc:spChg>
        <pc:spChg chg="add mod">
          <ac:chgData name="Bethany Watkinson" userId="81adf7f3-5c61-436f-bebc-681427c54ace" providerId="ADAL" clId="{B4336EA3-3EF0-4E41-AD07-6BDB3D5D7A84}" dt="2023-02-06T20:52:07.718" v="4213" actId="13926"/>
          <ac:spMkLst>
            <pc:docMk/>
            <pc:sldMk cId="469448423" sldId="269"/>
            <ac:spMk id="10" creationId="{82FD2195-A557-44F4-9D33-AA1AE89CE7BC}"/>
          </ac:spMkLst>
        </pc:spChg>
        <pc:spChg chg="add mod">
          <ac:chgData name="Bethany Watkinson" userId="81adf7f3-5c61-436f-bebc-681427c54ace" providerId="ADAL" clId="{B4336EA3-3EF0-4E41-AD07-6BDB3D5D7A84}" dt="2023-02-06T19:36:20.781" v="4207" actId="1036"/>
          <ac:spMkLst>
            <pc:docMk/>
            <pc:sldMk cId="469448423" sldId="269"/>
            <ac:spMk id="11" creationId="{B3635C4D-9CE8-467B-BC5F-DD1CDAEB96DF}"/>
          </ac:spMkLst>
        </pc:spChg>
        <pc:spChg chg="add mod">
          <ac:chgData name="Bethany Watkinson" userId="81adf7f3-5c61-436f-bebc-681427c54ace" providerId="ADAL" clId="{B4336EA3-3EF0-4E41-AD07-6BDB3D5D7A84}" dt="2023-02-06T19:36:06.471" v="4203" actId="1036"/>
          <ac:spMkLst>
            <pc:docMk/>
            <pc:sldMk cId="469448423" sldId="269"/>
            <ac:spMk id="12" creationId="{47B5C829-D907-436E-B50C-86446AD755DB}"/>
          </ac:spMkLst>
        </pc:spChg>
        <pc:spChg chg="add mod">
          <ac:chgData name="Bethany Watkinson" userId="81adf7f3-5c61-436f-bebc-681427c54ace" providerId="ADAL" clId="{B4336EA3-3EF0-4E41-AD07-6BDB3D5D7A84}" dt="2023-01-30T17:49:41.127" v="3261" actId="1035"/>
          <ac:spMkLst>
            <pc:docMk/>
            <pc:sldMk cId="469448423" sldId="269"/>
            <ac:spMk id="13" creationId="{F45BC34A-C925-45E3-AE78-C18DED8FB8F3}"/>
          </ac:spMkLst>
        </pc:spChg>
        <pc:spChg chg="add mod">
          <ac:chgData name="Bethany Watkinson" userId="81adf7f3-5c61-436f-bebc-681427c54ace" providerId="ADAL" clId="{B4336EA3-3EF0-4E41-AD07-6BDB3D5D7A84}" dt="2023-02-02T12:21:17.631" v="3968" actId="20577"/>
          <ac:spMkLst>
            <pc:docMk/>
            <pc:sldMk cId="469448423" sldId="269"/>
            <ac:spMk id="14" creationId="{AFE7BD55-4C49-428B-902B-EC80B9AB6959}"/>
          </ac:spMkLst>
        </pc:spChg>
      </pc:sldChg>
      <pc:sldChg chg="addSp delSp modSp new del mod ord">
        <pc:chgData name="Bethany Watkinson" userId="81adf7f3-5c61-436f-bebc-681427c54ace" providerId="ADAL" clId="{B4336EA3-3EF0-4E41-AD07-6BDB3D5D7A84}" dt="2023-02-06T19:33:03.341" v="4053" actId="47"/>
        <pc:sldMkLst>
          <pc:docMk/>
          <pc:sldMk cId="4103405108" sldId="270"/>
        </pc:sldMkLst>
        <pc:spChg chg="del mod">
          <ac:chgData name="Bethany Watkinson" userId="81adf7f3-5c61-436f-bebc-681427c54ace" providerId="ADAL" clId="{B4336EA3-3EF0-4E41-AD07-6BDB3D5D7A84}" dt="2023-01-27T17:30:22.166" v="2660" actId="478"/>
          <ac:spMkLst>
            <pc:docMk/>
            <pc:sldMk cId="4103405108" sldId="270"/>
            <ac:spMk id="2" creationId="{3EB4CE73-26DA-442E-8BBF-F92079A42A08}"/>
          </ac:spMkLst>
        </pc:spChg>
        <pc:spChg chg="del">
          <ac:chgData name="Bethany Watkinson" userId="81adf7f3-5c61-436f-bebc-681427c54ace" providerId="ADAL" clId="{B4336EA3-3EF0-4E41-AD07-6BDB3D5D7A84}" dt="2023-01-27T17:30:19.587" v="2659" actId="478"/>
          <ac:spMkLst>
            <pc:docMk/>
            <pc:sldMk cId="4103405108" sldId="270"/>
            <ac:spMk id="3" creationId="{922F94DD-1800-48D8-9D2D-DEA12970D9AA}"/>
          </ac:spMkLst>
        </pc:spChg>
        <pc:spChg chg="add del mod">
          <ac:chgData name="Bethany Watkinson" userId="81adf7f3-5c61-436f-bebc-681427c54ace" providerId="ADAL" clId="{B4336EA3-3EF0-4E41-AD07-6BDB3D5D7A84}" dt="2023-01-27T17:30:23.978" v="2661" actId="478"/>
          <ac:spMkLst>
            <pc:docMk/>
            <pc:sldMk cId="4103405108" sldId="270"/>
            <ac:spMk id="6" creationId="{8FE532A0-22FF-4D87-B47E-0137B4276409}"/>
          </ac:spMkLst>
        </pc:spChg>
        <pc:spChg chg="add mod">
          <ac:chgData name="Bethany Watkinson" userId="81adf7f3-5c61-436f-bebc-681427c54ace" providerId="ADAL" clId="{B4336EA3-3EF0-4E41-AD07-6BDB3D5D7A84}" dt="2023-01-27T17:32:37.422" v="2729" actId="20577"/>
          <ac:spMkLst>
            <pc:docMk/>
            <pc:sldMk cId="4103405108" sldId="270"/>
            <ac:spMk id="9" creationId="{E513EA5D-5FC2-40E8-B2DD-AEFFED8DE19A}"/>
          </ac:spMkLst>
        </pc:spChg>
        <pc:picChg chg="add del mod modCrop">
          <ac:chgData name="Bethany Watkinson" userId="81adf7f3-5c61-436f-bebc-681427c54ace" providerId="ADAL" clId="{B4336EA3-3EF0-4E41-AD07-6BDB3D5D7A84}" dt="2023-01-27T17:33:49.186" v="2745" actId="478"/>
          <ac:picMkLst>
            <pc:docMk/>
            <pc:sldMk cId="4103405108" sldId="270"/>
            <ac:picMk id="8" creationId="{15C3136B-85F0-4FE6-B898-6B9991099167}"/>
          </ac:picMkLst>
        </pc:picChg>
        <pc:picChg chg="add mod modCrop">
          <ac:chgData name="Bethany Watkinson" userId="81adf7f3-5c61-436f-bebc-681427c54ace" providerId="ADAL" clId="{B4336EA3-3EF0-4E41-AD07-6BDB3D5D7A84}" dt="2023-01-27T17:44:06.566" v="2764" actId="732"/>
          <ac:picMkLst>
            <pc:docMk/>
            <pc:sldMk cId="4103405108" sldId="270"/>
            <ac:picMk id="11" creationId="{45F0057A-0EEF-4A8F-8862-E36BD48E442D}"/>
          </ac:picMkLst>
        </pc:picChg>
      </pc:sldChg>
      <pc:sldChg chg="addSp delSp add del mod ord">
        <pc:chgData name="Bethany Watkinson" userId="81adf7f3-5c61-436f-bebc-681427c54ace" providerId="ADAL" clId="{B4336EA3-3EF0-4E41-AD07-6BDB3D5D7A84}" dt="2023-02-06T19:33:02.261" v="4052" actId="47"/>
        <pc:sldMkLst>
          <pc:docMk/>
          <pc:sldMk cId="2522359655" sldId="271"/>
        </pc:sldMkLst>
        <pc:picChg chg="add del">
          <ac:chgData name="Bethany Watkinson" userId="81adf7f3-5c61-436f-bebc-681427c54ace" providerId="ADAL" clId="{B4336EA3-3EF0-4E41-AD07-6BDB3D5D7A84}" dt="2023-01-27T17:32:48.666" v="2732" actId="478"/>
          <ac:picMkLst>
            <pc:docMk/>
            <pc:sldMk cId="2522359655" sldId="271"/>
            <ac:picMk id="8" creationId="{15C3136B-85F0-4FE6-B898-6B9991099167}"/>
          </ac:picMkLst>
        </pc:picChg>
      </pc:sldChg>
      <pc:sldChg chg="addSp delSp modSp add del mod">
        <pc:chgData name="Bethany Watkinson" userId="81adf7f3-5c61-436f-bebc-681427c54ace" providerId="ADAL" clId="{B4336EA3-3EF0-4E41-AD07-6BDB3D5D7A84}" dt="2023-02-06T19:33:03.864" v="4054" actId="47"/>
        <pc:sldMkLst>
          <pc:docMk/>
          <pc:sldMk cId="115255012" sldId="272"/>
        </pc:sldMkLst>
        <pc:picChg chg="add mod modCrop">
          <ac:chgData name="Bethany Watkinson" userId="81adf7f3-5c61-436f-bebc-681427c54ace" providerId="ADAL" clId="{B4336EA3-3EF0-4E41-AD07-6BDB3D5D7A84}" dt="2023-01-27T17:44:39.115" v="2768" actId="732"/>
          <ac:picMkLst>
            <pc:docMk/>
            <pc:sldMk cId="115255012" sldId="272"/>
            <ac:picMk id="3" creationId="{6B0FD18B-D5E6-412A-BC79-734DD4F19A82}"/>
          </ac:picMkLst>
        </pc:picChg>
        <pc:picChg chg="del">
          <ac:chgData name="Bethany Watkinson" userId="81adf7f3-5c61-436f-bebc-681427c54ace" providerId="ADAL" clId="{B4336EA3-3EF0-4E41-AD07-6BDB3D5D7A84}" dt="2023-01-27T17:43:59.168" v="2763" actId="478"/>
          <ac:picMkLst>
            <pc:docMk/>
            <pc:sldMk cId="115255012" sldId="272"/>
            <ac:picMk id="11" creationId="{45F0057A-0EEF-4A8F-8862-E36BD48E442D}"/>
          </ac:picMkLst>
        </pc:picChg>
      </pc:sldChg>
      <pc:sldChg chg="addSp delSp modSp add del mod">
        <pc:chgData name="Bethany Watkinson" userId="81adf7f3-5c61-436f-bebc-681427c54ace" providerId="ADAL" clId="{B4336EA3-3EF0-4E41-AD07-6BDB3D5D7A84}" dt="2023-02-06T19:33:04.343" v="4055" actId="47"/>
        <pc:sldMkLst>
          <pc:docMk/>
          <pc:sldMk cId="3493319076" sldId="273"/>
        </pc:sldMkLst>
        <pc:picChg chg="add del">
          <ac:chgData name="Bethany Watkinson" userId="81adf7f3-5c61-436f-bebc-681427c54ace" providerId="ADAL" clId="{B4336EA3-3EF0-4E41-AD07-6BDB3D5D7A84}" dt="2023-01-27T17:45:44.799" v="2782" actId="478"/>
          <ac:picMkLst>
            <pc:docMk/>
            <pc:sldMk cId="3493319076" sldId="273"/>
            <ac:picMk id="3" creationId="{6B0FD18B-D5E6-412A-BC79-734DD4F19A82}"/>
          </ac:picMkLst>
        </pc:picChg>
        <pc:picChg chg="add mod modCrop">
          <ac:chgData name="Bethany Watkinson" userId="81adf7f3-5c61-436f-bebc-681427c54ace" providerId="ADAL" clId="{B4336EA3-3EF0-4E41-AD07-6BDB3D5D7A84}" dt="2023-01-27T17:45:59.656" v="2785" actId="14100"/>
          <ac:picMkLst>
            <pc:docMk/>
            <pc:sldMk cId="3493319076" sldId="273"/>
            <ac:picMk id="5" creationId="{DB5C9500-1524-4939-9E8F-849B0806E68C}"/>
          </ac:picMkLst>
        </pc:picChg>
      </pc:sldChg>
    </pc:docChg>
  </pc:docChgLst>
  <pc:docChgLst>
    <pc:chgData name="Bethany Watkinson" userId="81adf7f3-5c61-436f-bebc-681427c54ace" providerId="ADAL" clId="{0B442A8A-1326-438E-8D84-5E833260E26C}"/>
    <pc:docChg chg="undo custSel addSld delSld modSld">
      <pc:chgData name="Bethany Watkinson" userId="81adf7f3-5c61-436f-bebc-681427c54ace" providerId="ADAL" clId="{0B442A8A-1326-438E-8D84-5E833260E26C}" dt="2023-08-17T15:21:58.081" v="373" actId="1440"/>
      <pc:docMkLst>
        <pc:docMk/>
      </pc:docMkLst>
      <pc:sldChg chg="del">
        <pc:chgData name="Bethany Watkinson" userId="81adf7f3-5c61-436f-bebc-681427c54ace" providerId="ADAL" clId="{0B442A8A-1326-438E-8D84-5E833260E26C}" dt="2023-08-17T15:16:31.706" v="0" actId="47"/>
        <pc:sldMkLst>
          <pc:docMk/>
          <pc:sldMk cId="954346337" sldId="256"/>
        </pc:sldMkLst>
      </pc:sldChg>
      <pc:sldChg chg="addSp delSp modSp add del mod">
        <pc:chgData name="Bethany Watkinson" userId="81adf7f3-5c61-436f-bebc-681427c54ace" providerId="ADAL" clId="{0B442A8A-1326-438E-8D84-5E833260E26C}" dt="2023-08-17T15:21:58.081" v="373" actId="1440"/>
        <pc:sldMkLst>
          <pc:docMk/>
          <pc:sldMk cId="2799201417" sldId="257"/>
        </pc:sldMkLst>
        <pc:spChg chg="mod">
          <ac:chgData name="Bethany Watkinson" userId="81adf7f3-5c61-436f-bebc-681427c54ace" providerId="ADAL" clId="{0B442A8A-1326-438E-8D84-5E833260E26C}" dt="2023-08-17T15:21:12.883" v="363" actId="20577"/>
          <ac:spMkLst>
            <pc:docMk/>
            <pc:sldMk cId="2799201417" sldId="257"/>
            <ac:spMk id="2" creationId="{4A89A017-B4D0-3CA3-CCE4-DE590FC9909C}"/>
          </ac:spMkLst>
        </pc:spChg>
        <pc:spChg chg="mod">
          <ac:chgData name="Bethany Watkinson" userId="81adf7f3-5c61-436f-bebc-681427c54ace" providerId="ADAL" clId="{0B442A8A-1326-438E-8D84-5E833260E26C}" dt="2023-08-17T15:20:07.277" v="354" actId="20577"/>
          <ac:spMkLst>
            <pc:docMk/>
            <pc:sldMk cId="2799201417" sldId="257"/>
            <ac:spMk id="6" creationId="{72199F26-4FAE-7AC4-C76F-BCBAE952975B}"/>
          </ac:spMkLst>
        </pc:spChg>
        <pc:spChg chg="del">
          <ac:chgData name="Bethany Watkinson" userId="81adf7f3-5c61-436f-bebc-681427c54ace" providerId="ADAL" clId="{0B442A8A-1326-438E-8D84-5E833260E26C}" dt="2023-08-17T15:16:47.816" v="43" actId="478"/>
          <ac:spMkLst>
            <pc:docMk/>
            <pc:sldMk cId="2799201417" sldId="257"/>
            <ac:spMk id="9" creationId="{89465F02-57ED-2E63-A2DC-2E1C8D07FB12}"/>
          </ac:spMkLst>
        </pc:spChg>
        <pc:spChg chg="del">
          <ac:chgData name="Bethany Watkinson" userId="81adf7f3-5c61-436f-bebc-681427c54ace" providerId="ADAL" clId="{0B442A8A-1326-438E-8D84-5E833260E26C}" dt="2023-08-17T15:16:49.898" v="44" actId="478"/>
          <ac:spMkLst>
            <pc:docMk/>
            <pc:sldMk cId="2799201417" sldId="257"/>
            <ac:spMk id="10" creationId="{64D730B6-4894-F000-9228-8DE40AE2627A}"/>
          </ac:spMkLst>
        </pc:spChg>
        <pc:picChg chg="add mod">
          <ac:chgData name="Bethany Watkinson" userId="81adf7f3-5c61-436f-bebc-681427c54ace" providerId="ADAL" clId="{0B442A8A-1326-438E-8D84-5E833260E26C}" dt="2023-08-17T15:21:54.581" v="371" actId="1440"/>
          <ac:picMkLst>
            <pc:docMk/>
            <pc:sldMk cId="2799201417" sldId="257"/>
            <ac:picMk id="5" creationId="{E08010BB-D1D8-7B8C-D4C9-F3DF7E97BE8A}"/>
          </ac:picMkLst>
        </pc:picChg>
        <pc:picChg chg="del">
          <ac:chgData name="Bethany Watkinson" userId="81adf7f3-5c61-436f-bebc-681427c54ace" providerId="ADAL" clId="{0B442A8A-1326-438E-8D84-5E833260E26C}" dt="2023-08-17T15:17:51.068" v="245" actId="478"/>
          <ac:picMkLst>
            <pc:docMk/>
            <pc:sldMk cId="2799201417" sldId="257"/>
            <ac:picMk id="7" creationId="{D71F7128-E828-4848-CF30-C24B018395F7}"/>
          </ac:picMkLst>
        </pc:picChg>
        <pc:picChg chg="del">
          <ac:chgData name="Bethany Watkinson" userId="81adf7f3-5c61-436f-bebc-681427c54ace" providerId="ADAL" clId="{0B442A8A-1326-438E-8D84-5E833260E26C}" dt="2023-08-17T15:17:49.806" v="244" actId="478"/>
          <ac:picMkLst>
            <pc:docMk/>
            <pc:sldMk cId="2799201417" sldId="257"/>
            <ac:picMk id="8" creationId="{181DE20B-8576-220C-C890-E32AA071517A}"/>
          </ac:picMkLst>
        </pc:picChg>
        <pc:picChg chg="add mod">
          <ac:chgData name="Bethany Watkinson" userId="81adf7f3-5c61-436f-bebc-681427c54ace" providerId="ADAL" clId="{0B442A8A-1326-438E-8D84-5E833260E26C}" dt="2023-08-17T15:21:58.081" v="373" actId="1440"/>
          <ac:picMkLst>
            <pc:docMk/>
            <pc:sldMk cId="2799201417" sldId="257"/>
            <ac:picMk id="12" creationId="{CF73871A-1996-0653-1042-789D3AE4B926}"/>
          </ac:picMkLst>
        </pc:picChg>
        <pc:picChg chg="add mod modCrop">
          <ac:chgData name="Bethany Watkinson" userId="81adf7f3-5c61-436f-bebc-681427c54ace" providerId="ADAL" clId="{0B442A8A-1326-438E-8D84-5E833260E26C}" dt="2023-08-17T15:21:56.785" v="372" actId="1440"/>
          <ac:picMkLst>
            <pc:docMk/>
            <pc:sldMk cId="2799201417" sldId="257"/>
            <ac:picMk id="14" creationId="{0A894B36-4265-941C-EC67-67CA350AE3F2}"/>
          </ac:picMkLst>
        </pc:picChg>
      </pc:sldChg>
      <pc:sldChg chg="del">
        <pc:chgData name="Bethany Watkinson" userId="81adf7f3-5c61-436f-bebc-681427c54ace" providerId="ADAL" clId="{0B442A8A-1326-438E-8D84-5E833260E26C}" dt="2023-08-17T15:16:33.135" v="1" actId="47"/>
        <pc:sldMkLst>
          <pc:docMk/>
          <pc:sldMk cId="1962524147" sldId="258"/>
        </pc:sldMkLst>
      </pc:sldChg>
      <pc:sldChg chg="del">
        <pc:chgData name="Bethany Watkinson" userId="81adf7f3-5c61-436f-bebc-681427c54ace" providerId="ADAL" clId="{0B442A8A-1326-438E-8D84-5E833260E26C}" dt="2023-08-17T15:16:33.276" v="2" actId="47"/>
        <pc:sldMkLst>
          <pc:docMk/>
          <pc:sldMk cId="2122150788" sldId="259"/>
        </pc:sldMkLst>
      </pc:sldChg>
      <pc:sldChg chg="del">
        <pc:chgData name="Bethany Watkinson" userId="81adf7f3-5c61-436f-bebc-681427c54ace" providerId="ADAL" clId="{0B442A8A-1326-438E-8D84-5E833260E26C}" dt="2023-08-17T15:16:33.809" v="3" actId="47"/>
        <pc:sldMkLst>
          <pc:docMk/>
          <pc:sldMk cId="1438545478" sldId="260"/>
        </pc:sldMkLst>
      </pc:sldChg>
      <pc:sldChg chg="del">
        <pc:chgData name="Bethany Watkinson" userId="81adf7f3-5c61-436f-bebc-681427c54ace" providerId="ADAL" clId="{0B442A8A-1326-438E-8D84-5E833260E26C}" dt="2023-08-17T15:16:33.839" v="4" actId="47"/>
        <pc:sldMkLst>
          <pc:docMk/>
          <pc:sldMk cId="1806707055" sldId="261"/>
        </pc:sldMkLst>
      </pc:sldChg>
      <pc:sldChg chg="del">
        <pc:chgData name="Bethany Watkinson" userId="81adf7f3-5c61-436f-bebc-681427c54ace" providerId="ADAL" clId="{0B442A8A-1326-438E-8D84-5E833260E26C}" dt="2023-08-17T15:16:33.892" v="5" actId="47"/>
        <pc:sldMkLst>
          <pc:docMk/>
          <pc:sldMk cId="2936002047" sldId="262"/>
        </pc:sldMkLst>
      </pc:sldChg>
    </pc:docChg>
  </pc:docChgLst>
  <pc:docChgLst>
    <pc:chgData name="Bethany Watkinson" userId="81adf7f3-5c61-436f-bebc-681427c54ace" providerId="ADAL" clId="{4BE8B6B3-5290-4D94-9060-E27022F62272}"/>
    <pc:docChg chg="undo redo custSel addSld delSld modSld">
      <pc:chgData name="Bethany Watkinson" userId="81adf7f3-5c61-436f-bebc-681427c54ace" providerId="ADAL" clId="{4BE8B6B3-5290-4D94-9060-E27022F62272}" dt="2023-08-17T15:15:25.547" v="1697" actId="1037"/>
      <pc:docMkLst>
        <pc:docMk/>
      </pc:docMkLst>
      <pc:sldChg chg="addSp delSp modSp add del mod">
        <pc:chgData name="Bethany Watkinson" userId="81adf7f3-5c61-436f-bebc-681427c54ace" providerId="ADAL" clId="{4BE8B6B3-5290-4D94-9060-E27022F62272}" dt="2023-08-16T11:19:14.997" v="505" actId="1076"/>
        <pc:sldMkLst>
          <pc:docMk/>
          <pc:sldMk cId="954346337" sldId="256"/>
        </pc:sldMkLst>
        <pc:spChg chg="add del mod">
          <ac:chgData name="Bethany Watkinson" userId="81adf7f3-5c61-436f-bebc-681427c54ace" providerId="ADAL" clId="{4BE8B6B3-5290-4D94-9060-E27022F62272}" dt="2023-08-16T10:58:20.127" v="108" actId="478"/>
          <ac:spMkLst>
            <pc:docMk/>
            <pc:sldMk cId="954346337" sldId="256"/>
            <ac:spMk id="3" creationId="{880B7ADA-31FA-36A6-0570-3D510731DE19}"/>
          </ac:spMkLst>
        </pc:spChg>
        <pc:spChg chg="del">
          <ac:chgData name="Bethany Watkinson" userId="81adf7f3-5c61-436f-bebc-681427c54ace" providerId="ADAL" clId="{4BE8B6B3-5290-4D94-9060-E27022F62272}" dt="2023-08-16T10:57:47.797" v="99" actId="478"/>
          <ac:spMkLst>
            <pc:docMk/>
            <pc:sldMk cId="954346337" sldId="256"/>
            <ac:spMk id="4" creationId="{79723B7A-FA10-463C-8C77-4514860387C3}"/>
          </ac:spMkLst>
        </pc:spChg>
        <pc:spChg chg="del">
          <ac:chgData name="Bethany Watkinson" userId="81adf7f3-5c61-436f-bebc-681427c54ace" providerId="ADAL" clId="{4BE8B6B3-5290-4D94-9060-E27022F62272}" dt="2023-08-16T10:57:44.660" v="98" actId="478"/>
          <ac:spMkLst>
            <pc:docMk/>
            <pc:sldMk cId="954346337" sldId="256"/>
            <ac:spMk id="5" creationId="{D8757B3E-3D10-470E-B6AB-EB843CD7317B}"/>
          </ac:spMkLst>
        </pc:spChg>
        <pc:spChg chg="add mod">
          <ac:chgData name="Bethany Watkinson" userId="81adf7f3-5c61-436f-bebc-681427c54ace" providerId="ADAL" clId="{4BE8B6B3-5290-4D94-9060-E27022F62272}" dt="2023-08-16T10:58:04.593" v="101" actId="1076"/>
          <ac:spMkLst>
            <pc:docMk/>
            <pc:sldMk cId="954346337" sldId="256"/>
            <ac:spMk id="6" creationId="{89A88514-108B-6DE5-973F-314DBFF486AF}"/>
          </ac:spMkLst>
        </pc:spChg>
        <pc:spChg chg="mod">
          <ac:chgData name="Bethany Watkinson" userId="81adf7f3-5c61-436f-bebc-681427c54ace" providerId="ADAL" clId="{4BE8B6B3-5290-4D94-9060-E27022F62272}" dt="2023-08-16T10:57:40.612" v="96" actId="20577"/>
          <ac:spMkLst>
            <pc:docMk/>
            <pc:sldMk cId="954346337" sldId="256"/>
            <ac:spMk id="8" creationId="{47C71BBB-16A5-4F21-BFE0-485A6543CD7B}"/>
          </ac:spMkLst>
        </pc:spChg>
        <pc:spChg chg="add del mod">
          <ac:chgData name="Bethany Watkinson" userId="81adf7f3-5c61-436f-bebc-681427c54ace" providerId="ADAL" clId="{4BE8B6B3-5290-4D94-9060-E27022F62272}" dt="2023-08-16T10:58:17.176" v="106"/>
          <ac:spMkLst>
            <pc:docMk/>
            <pc:sldMk cId="954346337" sldId="256"/>
            <ac:spMk id="9" creationId="{2B64E68B-04E0-D944-A727-90597E1343C1}"/>
          </ac:spMkLst>
        </pc:spChg>
        <pc:spChg chg="add del mod">
          <ac:chgData name="Bethany Watkinson" userId="81adf7f3-5c61-436f-bebc-681427c54ace" providerId="ADAL" clId="{4BE8B6B3-5290-4D94-9060-E27022F62272}" dt="2023-08-16T11:01:30.527" v="245" actId="478"/>
          <ac:spMkLst>
            <pc:docMk/>
            <pc:sldMk cId="954346337" sldId="256"/>
            <ac:spMk id="10" creationId="{9442DB9E-1929-2695-665E-676B1CD01CA9}"/>
          </ac:spMkLst>
        </pc:spChg>
        <pc:spChg chg="add">
          <ac:chgData name="Bethany Watkinson" userId="81adf7f3-5c61-436f-bebc-681427c54ace" providerId="ADAL" clId="{4BE8B6B3-5290-4D94-9060-E27022F62272}" dt="2023-08-16T11:02:56.179" v="258"/>
          <ac:spMkLst>
            <pc:docMk/>
            <pc:sldMk cId="954346337" sldId="256"/>
            <ac:spMk id="12" creationId="{573C83F7-783E-6CD5-3B97-493A94456825}"/>
          </ac:spMkLst>
        </pc:spChg>
        <pc:spChg chg="add del mod">
          <ac:chgData name="Bethany Watkinson" userId="81adf7f3-5c61-436f-bebc-681427c54ace" providerId="ADAL" clId="{4BE8B6B3-5290-4D94-9060-E27022F62272}" dt="2023-08-16T11:06:35.015" v="284" actId="478"/>
          <ac:spMkLst>
            <pc:docMk/>
            <pc:sldMk cId="954346337" sldId="256"/>
            <ac:spMk id="15" creationId="{9FE100A1-76BA-AA60-F55F-B7182180CE33}"/>
          </ac:spMkLst>
        </pc:spChg>
        <pc:picChg chg="del">
          <ac:chgData name="Bethany Watkinson" userId="81adf7f3-5c61-436f-bebc-681427c54ace" providerId="ADAL" clId="{4BE8B6B3-5290-4D94-9060-E27022F62272}" dt="2023-08-16T10:57:42.043" v="97" actId="478"/>
          <ac:picMkLst>
            <pc:docMk/>
            <pc:sldMk cId="954346337" sldId="256"/>
            <ac:picMk id="7" creationId="{64B1FAF6-07AC-4D92-ADDF-7A131A7A1998}"/>
          </ac:picMkLst>
        </pc:picChg>
        <pc:picChg chg="add mod">
          <ac:chgData name="Bethany Watkinson" userId="81adf7f3-5c61-436f-bebc-681427c54ace" providerId="ADAL" clId="{4BE8B6B3-5290-4D94-9060-E27022F62272}" dt="2023-08-16T11:19:08.917" v="497" actId="14100"/>
          <ac:picMkLst>
            <pc:docMk/>
            <pc:sldMk cId="954346337" sldId="256"/>
            <ac:picMk id="11" creationId="{3A92F893-AC15-21B7-47C9-0E900548C3AE}"/>
          </ac:picMkLst>
        </pc:picChg>
        <pc:picChg chg="add mod">
          <ac:chgData name="Bethany Watkinson" userId="81adf7f3-5c61-436f-bebc-681427c54ace" providerId="ADAL" clId="{4BE8B6B3-5290-4D94-9060-E27022F62272}" dt="2023-08-16T11:19:00.397" v="494" actId="1036"/>
          <ac:picMkLst>
            <pc:docMk/>
            <pc:sldMk cId="954346337" sldId="256"/>
            <ac:picMk id="14" creationId="{E6CD3F5B-0BEC-9D25-56A0-B2F679B6B579}"/>
          </ac:picMkLst>
        </pc:picChg>
        <pc:picChg chg="add mod">
          <ac:chgData name="Bethany Watkinson" userId="81adf7f3-5c61-436f-bebc-681427c54ace" providerId="ADAL" clId="{4BE8B6B3-5290-4D94-9060-E27022F62272}" dt="2023-08-16T11:19:11.287" v="504" actId="1036"/>
          <ac:picMkLst>
            <pc:docMk/>
            <pc:sldMk cId="954346337" sldId="256"/>
            <ac:picMk id="17" creationId="{FF579CD0-FBD6-E845-3F26-3CC0E54DC197}"/>
          </ac:picMkLst>
        </pc:picChg>
        <pc:picChg chg="add mod modCrop">
          <ac:chgData name="Bethany Watkinson" userId="81adf7f3-5c61-436f-bebc-681427c54ace" providerId="ADAL" clId="{4BE8B6B3-5290-4D94-9060-E27022F62272}" dt="2023-08-16T11:19:02.857" v="495" actId="1076"/>
          <ac:picMkLst>
            <pc:docMk/>
            <pc:sldMk cId="954346337" sldId="256"/>
            <ac:picMk id="19" creationId="{4CF1FE5A-7062-43CE-7FA7-EBEE5E212239}"/>
          </ac:picMkLst>
        </pc:picChg>
        <pc:picChg chg="add del">
          <ac:chgData name="Bethany Watkinson" userId="81adf7f3-5c61-436f-bebc-681427c54ace" providerId="ADAL" clId="{4BE8B6B3-5290-4D94-9060-E27022F62272}" dt="2023-08-16T11:11:43.874" v="313" actId="478"/>
          <ac:picMkLst>
            <pc:docMk/>
            <pc:sldMk cId="954346337" sldId="256"/>
            <ac:picMk id="21" creationId="{DA7ED894-8B78-6EDF-1DBF-57DECA27BCBB}"/>
          </ac:picMkLst>
        </pc:picChg>
        <pc:picChg chg="add del mod">
          <ac:chgData name="Bethany Watkinson" userId="81adf7f3-5c61-436f-bebc-681427c54ace" providerId="ADAL" clId="{4BE8B6B3-5290-4D94-9060-E27022F62272}" dt="2023-08-16T11:01:25.475" v="243" actId="478"/>
          <ac:picMkLst>
            <pc:docMk/>
            <pc:sldMk cId="954346337" sldId="256"/>
            <ac:picMk id="2049" creationId="{379763D5-F007-617F-5E6B-FED593306EC4}"/>
          </ac:picMkLst>
        </pc:picChg>
        <pc:picChg chg="add mod">
          <ac:chgData name="Bethany Watkinson" userId="81adf7f3-5c61-436f-bebc-681427c54ace" providerId="ADAL" clId="{4BE8B6B3-5290-4D94-9060-E27022F62272}" dt="2023-08-16T11:19:14.997" v="505" actId="1076"/>
          <ac:picMkLst>
            <pc:docMk/>
            <pc:sldMk cId="954346337" sldId="256"/>
            <ac:picMk id="2050" creationId="{EC75F763-8730-0FB4-791D-352E8CAE1257}"/>
          </ac:picMkLst>
        </pc:picChg>
      </pc:sldChg>
      <pc:sldChg chg="addSp delSp modSp new mod">
        <pc:chgData name="Bethany Watkinson" userId="81adf7f3-5c61-436f-bebc-681427c54ace" providerId="ADAL" clId="{4BE8B6B3-5290-4D94-9060-E27022F62272}" dt="2023-08-16T11:21:25.245" v="673" actId="478"/>
        <pc:sldMkLst>
          <pc:docMk/>
          <pc:sldMk cId="2799201417" sldId="257"/>
        </pc:sldMkLst>
        <pc:spChg chg="mod">
          <ac:chgData name="Bethany Watkinson" userId="81adf7f3-5c61-436f-bebc-681427c54ace" providerId="ADAL" clId="{4BE8B6B3-5290-4D94-9060-E27022F62272}" dt="2023-08-16T11:16:34.224" v="390" actId="1076"/>
          <ac:spMkLst>
            <pc:docMk/>
            <pc:sldMk cId="2799201417" sldId="257"/>
            <ac:spMk id="2" creationId="{4A89A017-B4D0-3CA3-CCE4-DE590FC9909C}"/>
          </ac:spMkLst>
        </pc:spChg>
        <pc:spChg chg="del">
          <ac:chgData name="Bethany Watkinson" userId="81adf7f3-5c61-436f-bebc-681427c54ace" providerId="ADAL" clId="{4BE8B6B3-5290-4D94-9060-E27022F62272}" dt="2023-08-16T10:59:44.088" v="214" actId="478"/>
          <ac:spMkLst>
            <pc:docMk/>
            <pc:sldMk cId="2799201417" sldId="257"/>
            <ac:spMk id="3" creationId="{828BBC17-E28B-70F6-A0CC-95CC874759DA}"/>
          </ac:spMkLst>
        </pc:spChg>
        <pc:spChg chg="add mod">
          <ac:chgData name="Bethany Watkinson" userId="81adf7f3-5c61-436f-bebc-681427c54ace" providerId="ADAL" clId="{4BE8B6B3-5290-4D94-9060-E27022F62272}" dt="2023-08-16T11:18:18.039" v="477" actId="1076"/>
          <ac:spMkLst>
            <pc:docMk/>
            <pc:sldMk cId="2799201417" sldId="257"/>
            <ac:spMk id="6" creationId="{72199F26-4FAE-7AC4-C76F-BCBAE952975B}"/>
          </ac:spMkLst>
        </pc:spChg>
        <pc:spChg chg="add mod">
          <ac:chgData name="Bethany Watkinson" userId="81adf7f3-5c61-436f-bebc-681427c54ace" providerId="ADAL" clId="{4BE8B6B3-5290-4D94-9060-E27022F62272}" dt="2023-08-16T11:20:39.145" v="651" actId="1035"/>
          <ac:spMkLst>
            <pc:docMk/>
            <pc:sldMk cId="2799201417" sldId="257"/>
            <ac:spMk id="9" creationId="{89465F02-57ED-2E63-A2DC-2E1C8D07FB12}"/>
          </ac:spMkLst>
        </pc:spChg>
        <pc:spChg chg="add mod">
          <ac:chgData name="Bethany Watkinson" userId="81adf7f3-5c61-436f-bebc-681427c54ace" providerId="ADAL" clId="{4BE8B6B3-5290-4D94-9060-E27022F62272}" dt="2023-08-16T11:18:03.108" v="474" actId="20577"/>
          <ac:spMkLst>
            <pc:docMk/>
            <pc:sldMk cId="2799201417" sldId="257"/>
            <ac:spMk id="10" creationId="{64D730B6-4894-F000-9228-8DE40AE2627A}"/>
          </ac:spMkLst>
        </pc:spChg>
        <pc:picChg chg="add mod">
          <ac:chgData name="Bethany Watkinson" userId="81adf7f3-5c61-436f-bebc-681427c54ace" providerId="ADAL" clId="{4BE8B6B3-5290-4D94-9060-E27022F62272}" dt="2023-08-16T11:20:44.297" v="655" actId="1035"/>
          <ac:picMkLst>
            <pc:docMk/>
            <pc:sldMk cId="2799201417" sldId="257"/>
            <ac:picMk id="7" creationId="{D71F7128-E828-4848-CF30-C24B018395F7}"/>
          </ac:picMkLst>
        </pc:picChg>
        <pc:picChg chg="add mod">
          <ac:chgData name="Bethany Watkinson" userId="81adf7f3-5c61-436f-bebc-681427c54ace" providerId="ADAL" clId="{4BE8B6B3-5290-4D94-9060-E27022F62272}" dt="2023-08-16T11:20:42.733" v="653" actId="1035"/>
          <ac:picMkLst>
            <pc:docMk/>
            <pc:sldMk cId="2799201417" sldId="257"/>
            <ac:picMk id="8" creationId="{181DE20B-8576-220C-C890-E32AA071517A}"/>
          </ac:picMkLst>
        </pc:picChg>
        <pc:picChg chg="add del mod">
          <ac:chgData name="Bethany Watkinson" userId="81adf7f3-5c61-436f-bebc-681427c54ace" providerId="ADAL" clId="{4BE8B6B3-5290-4D94-9060-E27022F62272}" dt="2023-08-16T11:21:25.245" v="673" actId="478"/>
          <ac:picMkLst>
            <pc:docMk/>
            <pc:sldMk cId="2799201417" sldId="257"/>
            <ac:picMk id="11" creationId="{EEF2EEA1-84A1-91FF-46FA-932FA2ED1BFD}"/>
          </ac:picMkLst>
        </pc:picChg>
      </pc:sldChg>
      <pc:sldChg chg="del">
        <pc:chgData name="Bethany Watkinson" userId="81adf7f3-5c61-436f-bebc-681427c54ace" providerId="ADAL" clId="{4BE8B6B3-5290-4D94-9060-E27022F62272}" dt="2023-08-16T10:57:08.916" v="2" actId="47"/>
        <pc:sldMkLst>
          <pc:docMk/>
          <pc:sldMk cId="2998499757" sldId="257"/>
        </pc:sldMkLst>
      </pc:sldChg>
      <pc:sldChg chg="new del">
        <pc:chgData name="Bethany Watkinson" userId="81adf7f3-5c61-436f-bebc-681427c54ace" providerId="ADAL" clId="{4BE8B6B3-5290-4D94-9060-E27022F62272}" dt="2023-08-16T11:19:30.699" v="507" actId="680"/>
        <pc:sldMkLst>
          <pc:docMk/>
          <pc:sldMk cId="1413091916" sldId="258"/>
        </pc:sldMkLst>
      </pc:sldChg>
      <pc:sldChg chg="del">
        <pc:chgData name="Bethany Watkinson" userId="81adf7f3-5c61-436f-bebc-681427c54ace" providerId="ADAL" clId="{4BE8B6B3-5290-4D94-9060-E27022F62272}" dt="2023-08-16T10:57:09.130" v="3" actId="47"/>
        <pc:sldMkLst>
          <pc:docMk/>
          <pc:sldMk cId="1949258474" sldId="258"/>
        </pc:sldMkLst>
      </pc:sldChg>
      <pc:sldChg chg="addSp delSp modSp add mod">
        <pc:chgData name="Bethany Watkinson" userId="81adf7f3-5c61-436f-bebc-681427c54ace" providerId="ADAL" clId="{4BE8B6B3-5290-4D94-9060-E27022F62272}" dt="2023-08-17T15:15:25.547" v="1697" actId="1037"/>
        <pc:sldMkLst>
          <pc:docMk/>
          <pc:sldMk cId="1962524147" sldId="258"/>
        </pc:sldMkLst>
        <pc:spChg chg="mod">
          <ac:chgData name="Bethany Watkinson" userId="81adf7f3-5c61-436f-bebc-681427c54ace" providerId="ADAL" clId="{4BE8B6B3-5290-4D94-9060-E27022F62272}" dt="2023-08-16T11:19:41.369" v="524" actId="20577"/>
          <ac:spMkLst>
            <pc:docMk/>
            <pc:sldMk cId="1962524147" sldId="258"/>
            <ac:spMk id="2" creationId="{4A89A017-B4D0-3CA3-CCE4-DE590FC9909C}"/>
          </ac:spMkLst>
        </pc:spChg>
        <pc:spChg chg="mod">
          <ac:chgData name="Bethany Watkinson" userId="81adf7f3-5c61-436f-bebc-681427c54ace" providerId="ADAL" clId="{4BE8B6B3-5290-4D94-9060-E27022F62272}" dt="2023-08-16T11:20:07.937" v="571" actId="20577"/>
          <ac:spMkLst>
            <pc:docMk/>
            <pc:sldMk cId="1962524147" sldId="258"/>
            <ac:spMk id="6" creationId="{72199F26-4FAE-7AC4-C76F-BCBAE952975B}"/>
          </ac:spMkLst>
        </pc:spChg>
        <pc:spChg chg="mod">
          <ac:chgData name="Bethany Watkinson" userId="81adf7f3-5c61-436f-bebc-681427c54ace" providerId="ADAL" clId="{4BE8B6B3-5290-4D94-9060-E27022F62272}" dt="2023-08-16T11:20:48.348" v="656" actId="1035"/>
          <ac:spMkLst>
            <pc:docMk/>
            <pc:sldMk cId="1962524147" sldId="258"/>
            <ac:spMk id="9" creationId="{89465F02-57ED-2E63-A2DC-2E1C8D07FB12}"/>
          </ac:spMkLst>
        </pc:spChg>
        <pc:spChg chg="mod">
          <ac:chgData name="Bethany Watkinson" userId="81adf7f3-5c61-436f-bebc-681427c54ace" providerId="ADAL" clId="{4BE8B6B3-5290-4D94-9060-E27022F62272}" dt="2023-08-16T11:20:29.863" v="646" actId="20577"/>
          <ac:spMkLst>
            <pc:docMk/>
            <pc:sldMk cId="1962524147" sldId="258"/>
            <ac:spMk id="10" creationId="{64D730B6-4894-F000-9228-8DE40AE2627A}"/>
          </ac:spMkLst>
        </pc:spChg>
        <pc:picChg chg="add del mod">
          <ac:chgData name="Bethany Watkinson" userId="81adf7f3-5c61-436f-bebc-681427c54ace" providerId="ADAL" clId="{4BE8B6B3-5290-4D94-9060-E27022F62272}" dt="2023-08-16T11:21:27.106" v="674" actId="478"/>
          <ac:picMkLst>
            <pc:docMk/>
            <pc:sldMk cId="1962524147" sldId="258"/>
            <ac:picMk id="3" creationId="{5F2D0409-C972-209C-EA7C-5C7A9FC3B326}"/>
          </ac:picMkLst>
        </pc:picChg>
        <pc:picChg chg="add mod">
          <ac:chgData name="Bethany Watkinson" userId="81adf7f3-5c61-436f-bebc-681427c54ace" providerId="ADAL" clId="{4BE8B6B3-5290-4D94-9060-E27022F62272}" dt="2023-08-17T15:15:23.500" v="1694" actId="1037"/>
          <ac:picMkLst>
            <pc:docMk/>
            <pc:sldMk cId="1962524147" sldId="258"/>
            <ac:picMk id="5" creationId="{CD356BA2-0517-7DF0-3226-DBF92D401394}"/>
          </ac:picMkLst>
        </pc:picChg>
        <pc:picChg chg="add mod">
          <ac:chgData name="Bethany Watkinson" userId="81adf7f3-5c61-436f-bebc-681427c54ace" providerId="ADAL" clId="{4BE8B6B3-5290-4D94-9060-E27022F62272}" dt="2023-08-17T15:15:25.547" v="1697" actId="1037"/>
          <ac:picMkLst>
            <pc:docMk/>
            <pc:sldMk cId="1962524147" sldId="258"/>
            <ac:picMk id="7" creationId="{89FFB121-677F-EE71-8415-BF3C3B14B622}"/>
          </ac:picMkLst>
        </pc:picChg>
        <pc:picChg chg="del mod">
          <ac:chgData name="Bethany Watkinson" userId="81adf7f3-5c61-436f-bebc-681427c54ace" providerId="ADAL" clId="{4BE8B6B3-5290-4D94-9060-E27022F62272}" dt="2023-08-16T11:20:55.683" v="662" actId="478"/>
          <ac:picMkLst>
            <pc:docMk/>
            <pc:sldMk cId="1962524147" sldId="258"/>
            <ac:picMk id="7" creationId="{D71F7128-E828-4848-CF30-C24B018395F7}"/>
          </ac:picMkLst>
        </pc:picChg>
        <pc:picChg chg="del mod">
          <ac:chgData name="Bethany Watkinson" userId="81adf7f3-5c61-436f-bebc-681427c54ace" providerId="ADAL" clId="{4BE8B6B3-5290-4D94-9060-E27022F62272}" dt="2023-08-16T11:20:54.512" v="661" actId="478"/>
          <ac:picMkLst>
            <pc:docMk/>
            <pc:sldMk cId="1962524147" sldId="258"/>
            <ac:picMk id="8" creationId="{181DE20B-8576-220C-C890-E32AA071517A}"/>
          </ac:picMkLst>
        </pc:picChg>
        <pc:picChg chg="add del mod">
          <ac:chgData name="Bethany Watkinson" userId="81adf7f3-5c61-436f-bebc-681427c54ace" providerId="ADAL" clId="{4BE8B6B3-5290-4D94-9060-E27022F62272}" dt="2023-08-16T11:23:14.531" v="832" actId="478"/>
          <ac:picMkLst>
            <pc:docMk/>
            <pc:sldMk cId="1962524147" sldId="258"/>
            <ac:picMk id="11" creationId="{83F5FB9D-AF31-AA04-F34D-7D79C8A6202D}"/>
          </ac:picMkLst>
        </pc:picChg>
      </pc:sldChg>
      <pc:sldChg chg="del">
        <pc:chgData name="Bethany Watkinson" userId="81adf7f3-5c61-436f-bebc-681427c54ace" providerId="ADAL" clId="{4BE8B6B3-5290-4D94-9060-E27022F62272}" dt="2023-08-16T10:57:09.292" v="4" actId="47"/>
        <pc:sldMkLst>
          <pc:docMk/>
          <pc:sldMk cId="403363819" sldId="259"/>
        </pc:sldMkLst>
      </pc:sldChg>
      <pc:sldChg chg="addSp delSp modSp add mod">
        <pc:chgData name="Bethany Watkinson" userId="81adf7f3-5c61-436f-bebc-681427c54ace" providerId="ADAL" clId="{4BE8B6B3-5290-4D94-9060-E27022F62272}" dt="2023-08-16T11:27:18.505" v="1133" actId="478"/>
        <pc:sldMkLst>
          <pc:docMk/>
          <pc:sldMk cId="2122150788" sldId="259"/>
        </pc:sldMkLst>
        <pc:spChg chg="mod">
          <ac:chgData name="Bethany Watkinson" userId="81adf7f3-5c61-436f-bebc-681427c54ace" providerId="ADAL" clId="{4BE8B6B3-5290-4D94-9060-E27022F62272}" dt="2023-08-16T11:21:56.152" v="703" actId="20577"/>
          <ac:spMkLst>
            <pc:docMk/>
            <pc:sldMk cId="2122150788" sldId="259"/>
            <ac:spMk id="2" creationId="{4A89A017-B4D0-3CA3-CCE4-DE590FC9909C}"/>
          </ac:spMkLst>
        </pc:spChg>
        <pc:spChg chg="mod">
          <ac:chgData name="Bethany Watkinson" userId="81adf7f3-5c61-436f-bebc-681427c54ace" providerId="ADAL" clId="{4BE8B6B3-5290-4D94-9060-E27022F62272}" dt="2023-08-16T11:22:32.422" v="763" actId="20577"/>
          <ac:spMkLst>
            <pc:docMk/>
            <pc:sldMk cId="2122150788" sldId="259"/>
            <ac:spMk id="6" creationId="{72199F26-4FAE-7AC4-C76F-BCBAE952975B}"/>
          </ac:spMkLst>
        </pc:spChg>
        <pc:spChg chg="mod">
          <ac:chgData name="Bethany Watkinson" userId="81adf7f3-5c61-436f-bebc-681427c54ace" providerId="ADAL" clId="{4BE8B6B3-5290-4D94-9060-E27022F62272}" dt="2023-08-16T11:22:46.489" v="821" actId="20577"/>
          <ac:spMkLst>
            <pc:docMk/>
            <pc:sldMk cId="2122150788" sldId="259"/>
            <ac:spMk id="10" creationId="{64D730B6-4894-F000-9228-8DE40AE2627A}"/>
          </ac:spMkLst>
        </pc:spChg>
        <pc:picChg chg="add del mod">
          <ac:chgData name="Bethany Watkinson" userId="81adf7f3-5c61-436f-bebc-681427c54ace" providerId="ADAL" clId="{4BE8B6B3-5290-4D94-9060-E27022F62272}" dt="2023-08-16T11:23:00.030" v="826" actId="478"/>
          <ac:picMkLst>
            <pc:docMk/>
            <pc:sldMk cId="2122150788" sldId="259"/>
            <ac:picMk id="3" creationId="{2E3DD27A-797F-1BF0-19EA-58BCB5769B35}"/>
          </ac:picMkLst>
        </pc:picChg>
        <pc:picChg chg="del">
          <ac:chgData name="Bethany Watkinson" userId="81adf7f3-5c61-436f-bebc-681427c54ace" providerId="ADAL" clId="{4BE8B6B3-5290-4D94-9060-E27022F62272}" dt="2023-08-16T11:22:48.817" v="822" actId="478"/>
          <ac:picMkLst>
            <pc:docMk/>
            <pc:sldMk cId="2122150788" sldId="259"/>
            <ac:picMk id="5" creationId="{CD356BA2-0517-7DF0-3226-DBF92D401394}"/>
          </ac:picMkLst>
        </pc:picChg>
        <pc:picChg chg="add mod">
          <ac:chgData name="Bethany Watkinson" userId="81adf7f3-5c61-436f-bebc-681427c54ace" providerId="ADAL" clId="{4BE8B6B3-5290-4D94-9060-E27022F62272}" dt="2023-08-16T11:23:18.797" v="833" actId="1076"/>
          <ac:picMkLst>
            <pc:docMk/>
            <pc:sldMk cId="2122150788" sldId="259"/>
            <ac:picMk id="7" creationId="{65018BFE-0F03-D1D0-6DF0-6534D6CF2916}"/>
          </ac:picMkLst>
        </pc:picChg>
        <pc:picChg chg="add del mod">
          <ac:chgData name="Bethany Watkinson" userId="81adf7f3-5c61-436f-bebc-681427c54ace" providerId="ADAL" clId="{4BE8B6B3-5290-4D94-9060-E27022F62272}" dt="2023-08-16T11:27:18.505" v="1133" actId="478"/>
          <ac:picMkLst>
            <pc:docMk/>
            <pc:sldMk cId="2122150788" sldId="259"/>
            <ac:picMk id="8" creationId="{967AC0F6-57A9-5384-3B31-F7A82B84AC2D}"/>
          </ac:picMkLst>
        </pc:picChg>
      </pc:sldChg>
      <pc:sldChg chg="addSp delSp modSp add mod">
        <pc:chgData name="Bethany Watkinson" userId="81adf7f3-5c61-436f-bebc-681427c54ace" providerId="ADAL" clId="{4BE8B6B3-5290-4D94-9060-E27022F62272}" dt="2023-08-17T12:52:52.296" v="1684" actId="14100"/>
        <pc:sldMkLst>
          <pc:docMk/>
          <pc:sldMk cId="1438545478" sldId="260"/>
        </pc:sldMkLst>
        <pc:spChg chg="mod">
          <ac:chgData name="Bethany Watkinson" userId="81adf7f3-5c61-436f-bebc-681427c54ace" providerId="ADAL" clId="{4BE8B6B3-5290-4D94-9060-E27022F62272}" dt="2023-08-16T11:23:40.836" v="856" actId="20577"/>
          <ac:spMkLst>
            <pc:docMk/>
            <pc:sldMk cId="1438545478" sldId="260"/>
            <ac:spMk id="2" creationId="{4A89A017-B4D0-3CA3-CCE4-DE590FC9909C}"/>
          </ac:spMkLst>
        </pc:spChg>
        <pc:spChg chg="mod">
          <ac:chgData name="Bethany Watkinson" userId="81adf7f3-5c61-436f-bebc-681427c54ace" providerId="ADAL" clId="{4BE8B6B3-5290-4D94-9060-E27022F62272}" dt="2023-08-17T12:51:14.151" v="1623" actId="1035"/>
          <ac:spMkLst>
            <pc:docMk/>
            <pc:sldMk cId="1438545478" sldId="260"/>
            <ac:spMk id="6" creationId="{72199F26-4FAE-7AC4-C76F-BCBAE952975B}"/>
          </ac:spMkLst>
        </pc:spChg>
        <pc:spChg chg="add del mod">
          <ac:chgData name="Bethany Watkinson" userId="81adf7f3-5c61-436f-bebc-681427c54ace" providerId="ADAL" clId="{4BE8B6B3-5290-4D94-9060-E27022F62272}" dt="2023-08-17T12:50:52.556" v="1608" actId="478"/>
          <ac:spMkLst>
            <pc:docMk/>
            <pc:sldMk cId="1438545478" sldId="260"/>
            <ac:spMk id="7" creationId="{C4BDF7C7-8375-C54F-7AAA-67A33D2B2D99}"/>
          </ac:spMkLst>
        </pc:spChg>
        <pc:spChg chg="mod">
          <ac:chgData name="Bethany Watkinson" userId="81adf7f3-5c61-436f-bebc-681427c54ace" providerId="ADAL" clId="{4BE8B6B3-5290-4D94-9060-E27022F62272}" dt="2023-08-17T12:51:56.422" v="1673" actId="14100"/>
          <ac:spMkLst>
            <pc:docMk/>
            <pc:sldMk cId="1438545478" sldId="260"/>
            <ac:spMk id="9" creationId="{89465F02-57ED-2E63-A2DC-2E1C8D07FB12}"/>
          </ac:spMkLst>
        </pc:spChg>
        <pc:spChg chg="mod">
          <ac:chgData name="Bethany Watkinson" userId="81adf7f3-5c61-436f-bebc-681427c54ace" providerId="ADAL" clId="{4BE8B6B3-5290-4D94-9060-E27022F62272}" dt="2023-08-17T12:51:17.917" v="1634" actId="1035"/>
          <ac:spMkLst>
            <pc:docMk/>
            <pc:sldMk cId="1438545478" sldId="260"/>
            <ac:spMk id="10" creationId="{64D730B6-4894-F000-9228-8DE40AE2627A}"/>
          </ac:spMkLst>
        </pc:spChg>
        <pc:picChg chg="add del mod">
          <ac:chgData name="Bethany Watkinson" userId="81adf7f3-5c61-436f-bebc-681427c54ace" providerId="ADAL" clId="{4BE8B6B3-5290-4D94-9060-E27022F62272}" dt="2023-08-16T11:26:56.107" v="1126" actId="478"/>
          <ac:picMkLst>
            <pc:docMk/>
            <pc:sldMk cId="1438545478" sldId="260"/>
            <ac:picMk id="3" creationId="{0DF58E71-47AC-FCAD-782E-BF1EDD312C69}"/>
          </ac:picMkLst>
        </pc:picChg>
        <pc:picChg chg="add mod">
          <ac:chgData name="Bethany Watkinson" userId="81adf7f3-5c61-436f-bebc-681427c54ace" providerId="ADAL" clId="{4BE8B6B3-5290-4D94-9060-E27022F62272}" dt="2023-08-17T12:52:00.465" v="1674" actId="1076"/>
          <ac:picMkLst>
            <pc:docMk/>
            <pc:sldMk cId="1438545478" sldId="260"/>
            <ac:picMk id="5" creationId="{8B6BDB00-C9FE-EB5E-EAED-C2105B775C11}"/>
          </ac:picMkLst>
        </pc:picChg>
        <pc:picChg chg="del">
          <ac:chgData name="Bethany Watkinson" userId="81adf7f3-5c61-436f-bebc-681427c54ace" providerId="ADAL" clId="{4BE8B6B3-5290-4D94-9060-E27022F62272}" dt="2023-08-16T11:26:45.825" v="1123" actId="478"/>
          <ac:picMkLst>
            <pc:docMk/>
            <pc:sldMk cId="1438545478" sldId="260"/>
            <ac:picMk id="7" creationId="{65018BFE-0F03-D1D0-6DF0-6534D6CF2916}"/>
          </ac:picMkLst>
        </pc:picChg>
        <pc:picChg chg="add del mod">
          <ac:chgData name="Bethany Watkinson" userId="81adf7f3-5c61-436f-bebc-681427c54ace" providerId="ADAL" clId="{4BE8B6B3-5290-4D94-9060-E27022F62272}" dt="2023-08-16T11:31:07.703" v="1345" actId="478"/>
          <ac:picMkLst>
            <pc:docMk/>
            <pc:sldMk cId="1438545478" sldId="260"/>
            <ac:picMk id="8" creationId="{90131B52-0C2A-9681-BEEE-15F25927355A}"/>
          </ac:picMkLst>
        </pc:picChg>
        <pc:picChg chg="add mod modCrop">
          <ac:chgData name="Bethany Watkinson" userId="81adf7f3-5c61-436f-bebc-681427c54ace" providerId="ADAL" clId="{4BE8B6B3-5290-4D94-9060-E27022F62272}" dt="2023-08-17T12:52:52.296" v="1684" actId="14100"/>
          <ac:picMkLst>
            <pc:docMk/>
            <pc:sldMk cId="1438545478" sldId="260"/>
            <ac:picMk id="11" creationId="{FAB5BE93-670B-20E1-964B-FB15B22A1632}"/>
          </ac:picMkLst>
        </pc:picChg>
      </pc:sldChg>
      <pc:sldChg chg="del">
        <pc:chgData name="Bethany Watkinson" userId="81adf7f3-5c61-436f-bebc-681427c54ace" providerId="ADAL" clId="{4BE8B6B3-5290-4D94-9060-E27022F62272}" dt="2023-08-16T10:57:09.465" v="5" actId="47"/>
        <pc:sldMkLst>
          <pc:docMk/>
          <pc:sldMk cId="1473151067" sldId="260"/>
        </pc:sldMkLst>
      </pc:sldChg>
      <pc:sldChg chg="del">
        <pc:chgData name="Bethany Watkinson" userId="81adf7f3-5c61-436f-bebc-681427c54ace" providerId="ADAL" clId="{4BE8B6B3-5290-4D94-9060-E27022F62272}" dt="2023-08-16T10:57:09.602" v="6" actId="47"/>
        <pc:sldMkLst>
          <pc:docMk/>
          <pc:sldMk cId="780913517" sldId="261"/>
        </pc:sldMkLst>
      </pc:sldChg>
      <pc:sldChg chg="addSp delSp modSp add mod">
        <pc:chgData name="Bethany Watkinson" userId="81adf7f3-5c61-436f-bebc-681427c54ace" providerId="ADAL" clId="{4BE8B6B3-5290-4D94-9060-E27022F62272}" dt="2023-08-16T11:31:09.559" v="1346"/>
        <pc:sldMkLst>
          <pc:docMk/>
          <pc:sldMk cId="1806707055" sldId="261"/>
        </pc:sldMkLst>
        <pc:spChg chg="mod">
          <ac:chgData name="Bethany Watkinson" userId="81adf7f3-5c61-436f-bebc-681427c54ace" providerId="ADAL" clId="{4BE8B6B3-5290-4D94-9060-E27022F62272}" dt="2023-08-16T11:28:27.664" v="1196" actId="1036"/>
          <ac:spMkLst>
            <pc:docMk/>
            <pc:sldMk cId="1806707055" sldId="261"/>
            <ac:spMk id="2" creationId="{4A89A017-B4D0-3CA3-CCE4-DE590FC9909C}"/>
          </ac:spMkLst>
        </pc:spChg>
        <pc:spChg chg="mod">
          <ac:chgData name="Bethany Watkinson" userId="81adf7f3-5c61-436f-bebc-681427c54ace" providerId="ADAL" clId="{4BE8B6B3-5290-4D94-9060-E27022F62272}" dt="2023-08-16T11:29:48.975" v="1280" actId="20577"/>
          <ac:spMkLst>
            <pc:docMk/>
            <pc:sldMk cId="1806707055" sldId="261"/>
            <ac:spMk id="6" creationId="{72199F26-4FAE-7AC4-C76F-BCBAE952975B}"/>
          </ac:spMkLst>
        </pc:spChg>
        <pc:spChg chg="mod">
          <ac:chgData name="Bethany Watkinson" userId="81adf7f3-5c61-436f-bebc-681427c54ace" providerId="ADAL" clId="{4BE8B6B3-5290-4D94-9060-E27022F62272}" dt="2023-08-16T11:30:43.173" v="1336" actId="20577"/>
          <ac:spMkLst>
            <pc:docMk/>
            <pc:sldMk cId="1806707055" sldId="261"/>
            <ac:spMk id="10" creationId="{64D730B6-4894-F000-9228-8DE40AE2627A}"/>
          </ac:spMkLst>
        </pc:spChg>
        <pc:picChg chg="add del mod">
          <ac:chgData name="Bethany Watkinson" userId="81adf7f3-5c61-436f-bebc-681427c54ace" providerId="ADAL" clId="{4BE8B6B3-5290-4D94-9060-E27022F62272}" dt="2023-08-16T11:30:57.354" v="1340" actId="478"/>
          <ac:picMkLst>
            <pc:docMk/>
            <pc:sldMk cId="1806707055" sldId="261"/>
            <ac:picMk id="3" creationId="{2A9B3CA7-B4FE-0E11-216A-978F0F9773DC}"/>
          </ac:picMkLst>
        </pc:picChg>
        <pc:picChg chg="del">
          <ac:chgData name="Bethany Watkinson" userId="81adf7f3-5c61-436f-bebc-681427c54ace" providerId="ADAL" clId="{4BE8B6B3-5290-4D94-9060-E27022F62272}" dt="2023-08-16T11:30:46.521" v="1337" actId="478"/>
          <ac:picMkLst>
            <pc:docMk/>
            <pc:sldMk cId="1806707055" sldId="261"/>
            <ac:picMk id="5" creationId="{8B6BDB00-C9FE-EB5E-EAED-C2105B775C11}"/>
          </ac:picMkLst>
        </pc:picChg>
        <pc:picChg chg="add mod">
          <ac:chgData name="Bethany Watkinson" userId="81adf7f3-5c61-436f-bebc-681427c54ace" providerId="ADAL" clId="{4BE8B6B3-5290-4D94-9060-E27022F62272}" dt="2023-08-16T11:31:09.559" v="1346"/>
          <ac:picMkLst>
            <pc:docMk/>
            <pc:sldMk cId="1806707055" sldId="261"/>
            <ac:picMk id="7" creationId="{7FC1B5EA-7FF1-B520-0F57-0712BED67AE1}"/>
          </ac:picMkLst>
        </pc:picChg>
      </pc:sldChg>
      <pc:sldChg chg="add del">
        <pc:chgData name="Bethany Watkinson" userId="81adf7f3-5c61-436f-bebc-681427c54ace" providerId="ADAL" clId="{4BE8B6B3-5290-4D94-9060-E27022F62272}" dt="2023-08-16T11:27:03.307" v="1128" actId="47"/>
        <pc:sldMkLst>
          <pc:docMk/>
          <pc:sldMk cId="2144843572" sldId="261"/>
        </pc:sldMkLst>
      </pc:sldChg>
      <pc:sldChg chg="new del">
        <pc:chgData name="Bethany Watkinson" userId="81adf7f3-5c61-436f-bebc-681427c54ace" providerId="ADAL" clId="{4BE8B6B3-5290-4D94-9060-E27022F62272}" dt="2023-08-16T11:27:40.093" v="1136" actId="47"/>
        <pc:sldMkLst>
          <pc:docMk/>
          <pc:sldMk cId="2277759240" sldId="261"/>
        </pc:sldMkLst>
      </pc:sldChg>
      <pc:sldChg chg="del">
        <pc:chgData name="Bethany Watkinson" userId="81adf7f3-5c61-436f-bebc-681427c54ace" providerId="ADAL" clId="{4BE8B6B3-5290-4D94-9060-E27022F62272}" dt="2023-08-16T10:57:09.783" v="7" actId="47"/>
        <pc:sldMkLst>
          <pc:docMk/>
          <pc:sldMk cId="1457723659" sldId="262"/>
        </pc:sldMkLst>
      </pc:sldChg>
      <pc:sldChg chg="delSp modSp add mod">
        <pc:chgData name="Bethany Watkinson" userId="81adf7f3-5c61-436f-bebc-681427c54ace" providerId="ADAL" clId="{4BE8B6B3-5290-4D94-9060-E27022F62272}" dt="2023-08-16T11:33:03.673" v="1602" actId="478"/>
        <pc:sldMkLst>
          <pc:docMk/>
          <pc:sldMk cId="2936002047" sldId="262"/>
        </pc:sldMkLst>
        <pc:spChg chg="mod">
          <ac:chgData name="Bethany Watkinson" userId="81adf7f3-5c61-436f-bebc-681427c54ace" providerId="ADAL" clId="{4BE8B6B3-5290-4D94-9060-E27022F62272}" dt="2023-08-16T11:31:23.786" v="1376" actId="20577"/>
          <ac:spMkLst>
            <pc:docMk/>
            <pc:sldMk cId="2936002047" sldId="262"/>
            <ac:spMk id="2" creationId="{4A89A017-B4D0-3CA3-CCE4-DE590FC9909C}"/>
          </ac:spMkLst>
        </pc:spChg>
        <pc:spChg chg="mod">
          <ac:chgData name="Bethany Watkinson" userId="81adf7f3-5c61-436f-bebc-681427c54ace" providerId="ADAL" clId="{4BE8B6B3-5290-4D94-9060-E27022F62272}" dt="2023-08-16T11:32:28.316" v="1502" actId="20577"/>
          <ac:spMkLst>
            <pc:docMk/>
            <pc:sldMk cId="2936002047" sldId="262"/>
            <ac:spMk id="6" creationId="{72199F26-4FAE-7AC4-C76F-BCBAE952975B}"/>
          </ac:spMkLst>
        </pc:spChg>
        <pc:spChg chg="mod">
          <ac:chgData name="Bethany Watkinson" userId="81adf7f3-5c61-436f-bebc-681427c54ace" providerId="ADAL" clId="{4BE8B6B3-5290-4D94-9060-E27022F62272}" dt="2023-08-16T11:32:59.420" v="1601" actId="20577"/>
          <ac:spMkLst>
            <pc:docMk/>
            <pc:sldMk cId="2936002047" sldId="262"/>
            <ac:spMk id="10" creationId="{64D730B6-4894-F000-9228-8DE40AE2627A}"/>
          </ac:spMkLst>
        </pc:spChg>
        <pc:picChg chg="del">
          <ac:chgData name="Bethany Watkinson" userId="81adf7f3-5c61-436f-bebc-681427c54ace" providerId="ADAL" clId="{4BE8B6B3-5290-4D94-9060-E27022F62272}" dt="2023-08-16T11:33:03.673" v="1602" actId="478"/>
          <ac:picMkLst>
            <pc:docMk/>
            <pc:sldMk cId="2936002047" sldId="262"/>
            <ac:picMk id="7" creationId="{7FC1B5EA-7FF1-B520-0F57-0712BED67AE1}"/>
          </ac:picMkLst>
        </pc:picChg>
      </pc:sldChg>
      <pc:sldChg chg="del">
        <pc:chgData name="Bethany Watkinson" userId="81adf7f3-5c61-436f-bebc-681427c54ace" providerId="ADAL" clId="{4BE8B6B3-5290-4D94-9060-E27022F62272}" dt="2023-08-16T10:57:10.468" v="8" actId="47"/>
        <pc:sldMkLst>
          <pc:docMk/>
          <pc:sldMk cId="3339582260" sldId="263"/>
        </pc:sldMkLst>
      </pc:sldChg>
      <pc:sldChg chg="del">
        <pc:chgData name="Bethany Watkinson" userId="81adf7f3-5c61-436f-bebc-681427c54ace" providerId="ADAL" clId="{4BE8B6B3-5290-4D94-9060-E27022F62272}" dt="2023-08-16T10:57:10.898" v="9" actId="47"/>
        <pc:sldMkLst>
          <pc:docMk/>
          <pc:sldMk cId="1770693015" sldId="264"/>
        </pc:sldMkLst>
      </pc:sldChg>
      <pc:sldChg chg="del">
        <pc:chgData name="Bethany Watkinson" userId="81adf7f3-5c61-436f-bebc-681427c54ace" providerId="ADAL" clId="{4BE8B6B3-5290-4D94-9060-E27022F62272}" dt="2023-08-16T10:57:11.268" v="10" actId="47"/>
        <pc:sldMkLst>
          <pc:docMk/>
          <pc:sldMk cId="2677649786" sldId="265"/>
        </pc:sldMkLst>
      </pc:sldChg>
      <pc:sldChg chg="del">
        <pc:chgData name="Bethany Watkinson" userId="81adf7f3-5c61-436f-bebc-681427c54ace" providerId="ADAL" clId="{4BE8B6B3-5290-4D94-9060-E27022F62272}" dt="2023-08-16T10:57:11.484" v="11" actId="47"/>
        <pc:sldMkLst>
          <pc:docMk/>
          <pc:sldMk cId="217643249" sldId="266"/>
        </pc:sldMkLst>
      </pc:sldChg>
      <pc:sldChg chg="del">
        <pc:chgData name="Bethany Watkinson" userId="81adf7f3-5c61-436f-bebc-681427c54ace" providerId="ADAL" clId="{4BE8B6B3-5290-4D94-9060-E27022F62272}" dt="2023-08-16T10:57:11.617" v="12" actId="47"/>
        <pc:sldMkLst>
          <pc:docMk/>
          <pc:sldMk cId="715196282" sldId="267"/>
        </pc:sldMkLst>
      </pc:sldChg>
      <pc:sldChg chg="del">
        <pc:chgData name="Bethany Watkinson" userId="81adf7f3-5c61-436f-bebc-681427c54ace" providerId="ADAL" clId="{4BE8B6B3-5290-4D94-9060-E27022F62272}" dt="2023-08-16T10:57:08.430" v="0" actId="47"/>
        <pc:sldMkLst>
          <pc:docMk/>
          <pc:sldMk cId="3607072310" sldId="268"/>
        </pc:sldMkLst>
      </pc:sldChg>
      <pc:sldChg chg="del">
        <pc:chgData name="Bethany Watkinson" userId="81adf7f3-5c61-436f-bebc-681427c54ace" providerId="ADAL" clId="{4BE8B6B3-5290-4D94-9060-E27022F62272}" dt="2023-08-16T10:57:08.613" v="1" actId="47"/>
        <pc:sldMkLst>
          <pc:docMk/>
          <pc:sldMk cId="469448423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01F6D-94FE-425C-B124-9ED2329A128A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8757-3D31-427E-8816-410534DA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04E3-D337-400C-8133-F9866FFFD84D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86D-F920-42DF-ADBE-D8CFFB62C038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200" y="569913"/>
            <a:ext cx="1630363" cy="9059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8687" cy="9059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BA47-7CA4-4EFD-AAA4-D42D9036853E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754-6A77-47CF-ACC2-7792494110E9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19-FB0B-49AE-986B-FF841939F701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3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4525" cy="6783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F63B-59EE-40A4-A013-01CB60B09F1B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FF16-7BC4-47F7-AE06-55A44AD9B27B}" type="datetime1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2826-E56E-4BA7-919A-A8CDD16DC58B}" type="datetime1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EE25-7766-48F6-A944-8DA6AF88C756}" type="datetime1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1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160F-83E8-4D7F-A170-21C260DBBFCC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912-0226-4546-AE3F-91EC12B73AEA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B521D-940E-41B0-B8FC-1FB96071975C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2A525203-59D9-8943-B515-92C1076874E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4704" y="214668"/>
            <a:ext cx="1718023" cy="622784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BE57F93-01B8-E445-9DDA-438C61DC0C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763" y="9524148"/>
            <a:ext cx="7564438" cy="11676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28FE0D-0AC8-4A40-BE05-EF71B070918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25505" y="290513"/>
            <a:ext cx="2691963" cy="8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1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A017-B4D0-3CA3-CCE4-DE590FC9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889066"/>
            <a:ext cx="6521450" cy="206533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What do the clinic rooms</a:t>
            </a:r>
            <a:b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13726-88A2-55D5-4D85-A7C96F6A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99F26-4FAE-7AC4-C76F-BCBAE952975B}"/>
              </a:ext>
            </a:extLst>
          </p:cNvPr>
          <p:cNvSpPr txBox="1"/>
          <p:nvPr/>
        </p:nvSpPr>
        <p:spPr>
          <a:xfrm>
            <a:off x="326341" y="2526171"/>
            <a:ext cx="7303001" cy="52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clinic rooms all look a little </a:t>
            </a:r>
            <a:r>
              <a:rPr lang="en-GB" sz="17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 different, but none of them are scary!</a:t>
            </a:r>
            <a:endParaRPr lang="en-GB" sz="17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table with toys on it&#10;&#10;Description automatically generated">
            <a:extLst>
              <a:ext uri="{FF2B5EF4-FFF2-40B4-BE49-F238E27FC236}">
                <a16:creationId xmlns:a16="http://schemas.microsoft.com/office/drawing/2014/main" id="{E08010BB-D1D8-7B8C-D4C9-F3DF7E97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0" y="3344522"/>
            <a:ext cx="3595353" cy="2696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table and chair in a room&#10;&#10;Description automatically generated">
            <a:extLst>
              <a:ext uri="{FF2B5EF4-FFF2-40B4-BE49-F238E27FC236}">
                <a16:creationId xmlns:a16="http://schemas.microsoft.com/office/drawing/2014/main" id="{CF73871A-1996-0653-1042-789D3AE4B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279" y="4175363"/>
            <a:ext cx="3074585" cy="4411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0A894B36-4265-941C-EC67-67CA350AE3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06" r="15412"/>
          <a:stretch/>
        </p:blipFill>
        <p:spPr>
          <a:xfrm rot="5400000">
            <a:off x="648278" y="6126354"/>
            <a:ext cx="3303135" cy="3595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92014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86c783-9f44-4dc8-bdfd-39367106240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37ADA44476D48BE26DC0274739084" ma:contentTypeVersion="14" ma:contentTypeDescription="Create a new document." ma:contentTypeScope="" ma:versionID="d52a162d0b1fd095a49f2d2bf0ad2ffe">
  <xsd:schema xmlns:xsd="http://www.w3.org/2001/XMLSchema" xmlns:xs="http://www.w3.org/2001/XMLSchema" xmlns:p="http://schemas.microsoft.com/office/2006/metadata/properties" xmlns:ns2="b186c783-9f44-4dc8-bdfd-393671062409" targetNamespace="http://schemas.microsoft.com/office/2006/metadata/properties" ma:root="true" ma:fieldsID="fc53e966b0ed9c66cb5b2e982ef368c0" ns2:_="">
    <xsd:import namespace="b186c783-9f44-4dc8-bdfd-393671062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6c783-9f44-4dc8-bdfd-3936710624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9290ff7-9158-40dc-94cf-fe9c84514b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03AE3B-37F1-488C-B468-68F0FAC5B6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54761-A705-4BAB-A38D-55F7620BE48A}">
  <ds:schemaRefs>
    <ds:schemaRef ds:uri="http://schemas.openxmlformats.org/package/2006/metadata/core-properties"/>
    <ds:schemaRef ds:uri="http://schemas.microsoft.com/office/2006/documentManagement/types"/>
    <ds:schemaRef ds:uri="b186c783-9f44-4dc8-bdfd-393671062409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A6DC70-F977-4BB7-A310-2B499EA33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86c783-9f44-4dc8-bdfd-393671062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28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Custom Design</vt:lpstr>
      <vt:lpstr>What do the clinic rooms  look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Bethany Watkinson</cp:lastModifiedBy>
  <cp:revision>23</cp:revision>
  <dcterms:created xsi:type="dcterms:W3CDTF">2018-01-30T11:20:32Z</dcterms:created>
  <dcterms:modified xsi:type="dcterms:W3CDTF">2023-08-17T15:22:05Z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0x0101009CF37ADA44476D48BE26DC0274739084</vt:lpwstr>
  </property>
  <property fmtid="{D5CDD505-2E9C-101B-9397-08002B2CF9AE}" pid="3" name="MediaServiceImageTags">
    <vt:lpwstr/>
  </property>
</Properties>
</file>